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714" r:id="rId2"/>
    <p:sldId id="717" r:id="rId3"/>
    <p:sldId id="1065" r:id="rId4"/>
    <p:sldId id="879" r:id="rId5"/>
    <p:sldId id="974" r:id="rId6"/>
    <p:sldId id="975" r:id="rId7"/>
    <p:sldId id="1106" r:id="rId8"/>
    <p:sldId id="1064" r:id="rId9"/>
    <p:sldId id="967" r:id="rId10"/>
    <p:sldId id="969" r:id="rId11"/>
    <p:sldId id="806" r:id="rId12"/>
    <p:sldId id="970" r:id="rId13"/>
    <p:sldId id="807" r:id="rId14"/>
    <p:sldId id="849" r:id="rId15"/>
    <p:sldId id="715" r:id="rId16"/>
    <p:sldId id="1107" r:id="rId17"/>
    <p:sldId id="976" r:id="rId18"/>
    <p:sldId id="1059" r:id="rId19"/>
    <p:sldId id="462" r:id="rId20"/>
    <p:sldId id="1007" r:id="rId21"/>
    <p:sldId id="1076" r:id="rId22"/>
    <p:sldId id="1060" r:id="rId23"/>
    <p:sldId id="1062" r:id="rId24"/>
    <p:sldId id="1005" r:id="rId25"/>
    <p:sldId id="987" r:id="rId26"/>
    <p:sldId id="997" r:id="rId27"/>
    <p:sldId id="999" r:id="rId28"/>
    <p:sldId id="1033" r:id="rId29"/>
    <p:sldId id="1042" r:id="rId30"/>
    <p:sldId id="1009" r:id="rId31"/>
    <p:sldId id="1052" r:id="rId32"/>
    <p:sldId id="995" r:id="rId33"/>
    <p:sldId id="1044" r:id="rId34"/>
    <p:sldId id="1105" r:id="rId35"/>
    <p:sldId id="1067" r:id="rId36"/>
    <p:sldId id="1002" r:id="rId37"/>
    <p:sldId id="100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eanor Hudgell" initials="EH" lastIdx="1" clrIdx="0"/>
  <p:cmAuthor id="2" name="Gabrielle Mora" initials=""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137E67-7175-4255-B51A-83E3C61D6FAB}" v="12" dt="2019-05-03T11:20:47.2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4129" autoAdjust="0"/>
  </p:normalViewPr>
  <p:slideViewPr>
    <p:cSldViewPr snapToGrid="0">
      <p:cViewPr varScale="1">
        <p:scale>
          <a:sx n="66" d="100"/>
          <a:sy n="66" d="100"/>
        </p:scale>
        <p:origin x="762" y="72"/>
      </p:cViewPr>
      <p:guideLst/>
    </p:cSldViewPr>
  </p:slideViewPr>
  <p:notesTextViewPr>
    <p:cViewPr>
      <p:scale>
        <a:sx n="3" d="2"/>
        <a:sy n="3" d="2"/>
      </p:scale>
      <p:origin x="0" y="0"/>
    </p:cViewPr>
  </p:notesTextViewPr>
  <p:sorterViewPr>
    <p:cViewPr varScale="1">
      <p:scale>
        <a:sx n="1" d="1"/>
        <a:sy n="1" d="1"/>
      </p:scale>
      <p:origin x="0" y="-279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e Jennings" userId="a3ccc568-2526-47b8-80c5-18d165a4ef12" providerId="ADAL" clId="{4F629B58-390D-4B5B-8033-361BDA17FBFC}"/>
    <pc:docChg chg="undo custSel mod modSld">
      <pc:chgData name="Kate Jennings" userId="a3ccc568-2526-47b8-80c5-18d165a4ef12" providerId="ADAL" clId="{4F629B58-390D-4B5B-8033-361BDA17FBFC}" dt="2019-04-21T12:51:09.053" v="3" actId="26606"/>
      <pc:docMkLst>
        <pc:docMk/>
      </pc:docMkLst>
      <pc:sldChg chg="addSp delSp modSp mod setBg">
        <pc:chgData name="Kate Jennings" userId="a3ccc568-2526-47b8-80c5-18d165a4ef12" providerId="ADAL" clId="{4F629B58-390D-4B5B-8033-361BDA17FBFC}" dt="2019-04-21T12:50:58.933" v="0" actId="26606"/>
        <pc:sldMkLst>
          <pc:docMk/>
          <pc:sldMk cId="0" sldId="1044"/>
        </pc:sldMkLst>
        <pc:spChg chg="add">
          <ac:chgData name="Kate Jennings" userId="a3ccc568-2526-47b8-80c5-18d165a4ef12" providerId="ADAL" clId="{4F629B58-390D-4B5B-8033-361BDA17FBFC}" dt="2019-04-21T12:50:58.933" v="0" actId="26606"/>
          <ac:spMkLst>
            <pc:docMk/>
            <pc:sldMk cId="0" sldId="1044"/>
            <ac:spMk id="75" creationId="{42285737-90EE-47DC-AC80-8AE156B11969}"/>
          </ac:spMkLst>
        </pc:spChg>
        <pc:spChg chg="mod">
          <ac:chgData name="Kate Jennings" userId="a3ccc568-2526-47b8-80c5-18d165a4ef12" providerId="ADAL" clId="{4F629B58-390D-4B5B-8033-361BDA17FBFC}" dt="2019-04-21T12:50:58.933" v="0" actId="26606"/>
          <ac:spMkLst>
            <pc:docMk/>
            <pc:sldMk cId="0" sldId="1044"/>
            <ac:spMk id="179202" creationId="{6803103C-C6B1-4244-AED5-09D07051602A}"/>
          </ac:spMkLst>
        </pc:spChg>
        <pc:spChg chg="del">
          <ac:chgData name="Kate Jennings" userId="a3ccc568-2526-47b8-80c5-18d165a4ef12" providerId="ADAL" clId="{4F629B58-390D-4B5B-8033-361BDA17FBFC}" dt="2019-04-21T12:50:58.933" v="0" actId="26606"/>
          <ac:spMkLst>
            <pc:docMk/>
            <pc:sldMk cId="0" sldId="1044"/>
            <ac:spMk id="179203" creationId="{93931814-AC0A-4098-9404-7C1A2C9C587F}"/>
          </ac:spMkLst>
        </pc:spChg>
        <pc:spChg chg="mod">
          <ac:chgData name="Kate Jennings" userId="a3ccc568-2526-47b8-80c5-18d165a4ef12" providerId="ADAL" clId="{4F629B58-390D-4B5B-8033-361BDA17FBFC}" dt="2019-04-21T12:50:58.933" v="0" actId="26606"/>
          <ac:spMkLst>
            <pc:docMk/>
            <pc:sldMk cId="0" sldId="1044"/>
            <ac:spMk id="179204" creationId="{D4920715-FBE1-45EC-A2A1-2A93E82C1686}"/>
          </ac:spMkLst>
        </pc:spChg>
        <pc:grpChg chg="add">
          <ac:chgData name="Kate Jennings" userId="a3ccc568-2526-47b8-80c5-18d165a4ef12" providerId="ADAL" clId="{4F629B58-390D-4B5B-8033-361BDA17FBFC}" dt="2019-04-21T12:50:58.933" v="0" actId="26606"/>
          <ac:grpSpMkLst>
            <pc:docMk/>
            <pc:sldMk cId="0" sldId="1044"/>
            <ac:grpSpMk id="77" creationId="{B57BDC17-F1B3-455F-BBF1-680AA1F25C06}"/>
          </ac:grpSpMkLst>
        </pc:grpChg>
        <pc:graphicFrameChg chg="add">
          <ac:chgData name="Kate Jennings" userId="a3ccc568-2526-47b8-80c5-18d165a4ef12" providerId="ADAL" clId="{4F629B58-390D-4B5B-8033-361BDA17FBFC}" dt="2019-04-21T12:50:58.933" v="0" actId="26606"/>
          <ac:graphicFrameMkLst>
            <pc:docMk/>
            <pc:sldMk cId="0" sldId="1044"/>
            <ac:graphicFrameMk id="179206" creationId="{727FFF8A-D176-4CD1-B63D-E374FE9B24E5}"/>
          </ac:graphicFrameMkLst>
        </pc:graphicFrameChg>
      </pc:sldChg>
      <pc:sldChg chg="addSp delSp modSp mod setBg setClrOvrMap">
        <pc:chgData name="Kate Jennings" userId="a3ccc568-2526-47b8-80c5-18d165a4ef12" providerId="ADAL" clId="{4F629B58-390D-4B5B-8033-361BDA17FBFC}" dt="2019-04-21T12:51:09.053" v="3" actId="26606"/>
        <pc:sldMkLst>
          <pc:docMk/>
          <pc:sldMk cId="2415816778" sldId="1105"/>
        </pc:sldMkLst>
        <pc:spChg chg="mod">
          <ac:chgData name="Kate Jennings" userId="a3ccc568-2526-47b8-80c5-18d165a4ef12" providerId="ADAL" clId="{4F629B58-390D-4B5B-8033-361BDA17FBFC}" dt="2019-04-21T12:51:09.053" v="3" actId="26606"/>
          <ac:spMkLst>
            <pc:docMk/>
            <pc:sldMk cId="2415816778" sldId="1105"/>
            <ac:spMk id="5" creationId="{18365F5B-5750-4F4D-B619-774FAD39CEA4}"/>
          </ac:spMkLst>
        </pc:spChg>
        <pc:spChg chg="mod">
          <ac:chgData name="Kate Jennings" userId="a3ccc568-2526-47b8-80c5-18d165a4ef12" providerId="ADAL" clId="{4F629B58-390D-4B5B-8033-361BDA17FBFC}" dt="2019-04-21T12:51:09.053" v="3" actId="26606"/>
          <ac:spMkLst>
            <pc:docMk/>
            <pc:sldMk cId="2415816778" sldId="1105"/>
            <ac:spMk id="6" creationId="{07E4DD38-93EB-49C9-8814-AE6F1155A86E}"/>
          </ac:spMkLst>
        </pc:spChg>
        <pc:spChg chg="add">
          <ac:chgData name="Kate Jennings" userId="a3ccc568-2526-47b8-80c5-18d165a4ef12" providerId="ADAL" clId="{4F629B58-390D-4B5B-8033-361BDA17FBFC}" dt="2019-04-21T12:51:09.053" v="3" actId="26606"/>
          <ac:spMkLst>
            <pc:docMk/>
            <pc:sldMk cId="2415816778" sldId="1105"/>
            <ac:spMk id="13" creationId="{CF62D2A7-8207-488C-9F46-316BA81A16C8}"/>
          </ac:spMkLst>
        </pc:spChg>
        <pc:picChg chg="mod">
          <ac:chgData name="Kate Jennings" userId="a3ccc568-2526-47b8-80c5-18d165a4ef12" providerId="ADAL" clId="{4F629B58-390D-4B5B-8033-361BDA17FBFC}" dt="2019-04-21T12:51:09.053" v="3" actId="26606"/>
          <ac:picMkLst>
            <pc:docMk/>
            <pc:sldMk cId="2415816778" sldId="1105"/>
            <ac:picMk id="2" creationId="{C0C4835D-AB22-4ACB-9595-44E46BDC7D83}"/>
          </ac:picMkLst>
        </pc:picChg>
        <pc:cxnChg chg="add del">
          <ac:chgData name="Kate Jennings" userId="a3ccc568-2526-47b8-80c5-18d165a4ef12" providerId="ADAL" clId="{4F629B58-390D-4B5B-8033-361BDA17FBFC}" dt="2019-04-21T12:51:09.044" v="2" actId="26606"/>
          <ac:cxnSpMkLst>
            <pc:docMk/>
            <pc:sldMk cId="2415816778" sldId="1105"/>
            <ac:cxnSpMk id="11" creationId="{E4A809D5-3600-46D4-A466-67F2349A54FB}"/>
          </ac:cxnSpMkLst>
        </pc:cxnChg>
      </pc:sldChg>
    </pc:docChg>
  </pc:docChgLst>
  <pc:docChgLst>
    <pc:chgData name="Kate Jennings" userId="a3ccc568-2526-47b8-80c5-18d165a4ef12" providerId="ADAL" clId="{F60F5000-DBE0-4E49-BF29-178A58BF33D3}"/>
  </pc:docChgLst>
  <pc:docChgLst>
    <pc:chgData name="Kate Jennings" userId="a3ccc568-2526-47b8-80c5-18d165a4ef12" providerId="ADAL" clId="{DF7E25BB-68B9-4CA2-9DB2-AF8EBBC78F3F}"/>
  </pc:docChgLst>
  <pc:docChgLst>
    <pc:chgData name="Kate Jennings" userId="a3ccc568-2526-47b8-80c5-18d165a4ef12" providerId="ADAL" clId="{671F93D8-82D3-4CC2-8D93-FAA90CAF7098}"/>
  </pc:docChgLst>
  <pc:docChgLst>
    <pc:chgData name="Kate Jennings" userId="a3ccc568-2526-47b8-80c5-18d165a4ef12" providerId="ADAL" clId="{71137E67-7175-4255-B51A-83E3C61D6FAB}"/>
    <pc:docChg chg="undo custSel mod addSld delSld modSld">
      <pc:chgData name="Kate Jennings" userId="a3ccc568-2526-47b8-80c5-18d165a4ef12" providerId="ADAL" clId="{71137E67-7175-4255-B51A-83E3C61D6FAB}" dt="2019-05-03T11:21:13.570" v="83" actId="26606"/>
      <pc:docMkLst>
        <pc:docMk/>
      </pc:docMkLst>
      <pc:sldChg chg="del">
        <pc:chgData name="Kate Jennings" userId="a3ccc568-2526-47b8-80c5-18d165a4ef12" providerId="ADAL" clId="{71137E67-7175-4255-B51A-83E3C61D6FAB}" dt="2019-05-03T11:17:16.006" v="41" actId="2696"/>
        <pc:sldMkLst>
          <pc:docMk/>
          <pc:sldMk cId="1980533156" sldId="426"/>
        </pc:sldMkLst>
      </pc:sldChg>
      <pc:sldChg chg="del">
        <pc:chgData name="Kate Jennings" userId="a3ccc568-2526-47b8-80c5-18d165a4ef12" providerId="ADAL" clId="{71137E67-7175-4255-B51A-83E3C61D6FAB}" dt="2019-05-03T11:17:16.006" v="40" actId="2696"/>
        <pc:sldMkLst>
          <pc:docMk/>
          <pc:sldMk cId="4115466195" sldId="459"/>
        </pc:sldMkLst>
      </pc:sldChg>
      <pc:sldChg chg="modSp modTransition">
        <pc:chgData name="Kate Jennings" userId="a3ccc568-2526-47b8-80c5-18d165a4ef12" providerId="ADAL" clId="{71137E67-7175-4255-B51A-83E3C61D6FAB}" dt="2019-05-03T11:17:03.702" v="39" actId="6549"/>
        <pc:sldMkLst>
          <pc:docMk/>
          <pc:sldMk cId="0" sldId="462"/>
        </pc:sldMkLst>
        <pc:spChg chg="mod">
          <ac:chgData name="Kate Jennings" userId="a3ccc568-2526-47b8-80c5-18d165a4ef12" providerId="ADAL" clId="{71137E67-7175-4255-B51A-83E3C61D6FAB}" dt="2019-05-03T11:17:03.702" v="39" actId="6549"/>
          <ac:spMkLst>
            <pc:docMk/>
            <pc:sldMk cId="0" sldId="462"/>
            <ac:spMk id="116739" creationId="{2888D8F5-CBBE-41AB-9868-966FA786AFC1}"/>
          </ac:spMkLst>
        </pc:spChg>
      </pc:sldChg>
      <pc:sldChg chg="del">
        <pc:chgData name="Kate Jennings" userId="a3ccc568-2526-47b8-80c5-18d165a4ef12" providerId="ADAL" clId="{71137E67-7175-4255-B51A-83E3C61D6FAB}" dt="2019-05-03T11:17:16.037" v="42" actId="2696"/>
        <pc:sldMkLst>
          <pc:docMk/>
          <pc:sldMk cId="1107729030" sldId="491"/>
        </pc:sldMkLst>
      </pc:sldChg>
      <pc:sldChg chg="modAnim">
        <pc:chgData name="Kate Jennings" userId="a3ccc568-2526-47b8-80c5-18d165a4ef12" providerId="ADAL" clId="{71137E67-7175-4255-B51A-83E3C61D6FAB}" dt="2019-05-03T11:16:40.452" v="10"/>
        <pc:sldMkLst>
          <pc:docMk/>
          <pc:sldMk cId="640249343" sldId="715"/>
        </pc:sldMkLst>
      </pc:sldChg>
      <pc:sldChg chg="addSp delSp modSp">
        <pc:chgData name="Kate Jennings" userId="a3ccc568-2526-47b8-80c5-18d165a4ef12" providerId="ADAL" clId="{71137E67-7175-4255-B51A-83E3C61D6FAB}" dt="2019-05-03T11:12:18.629" v="7" actId="478"/>
        <pc:sldMkLst>
          <pc:docMk/>
          <pc:sldMk cId="3879041956" sldId="717"/>
        </pc:sldMkLst>
        <pc:spChg chg="mod">
          <ac:chgData name="Kate Jennings" userId="a3ccc568-2526-47b8-80c5-18d165a4ef12" providerId="ADAL" clId="{71137E67-7175-4255-B51A-83E3C61D6FAB}" dt="2019-05-03T11:11:34.160" v="1" actId="26606"/>
          <ac:spMkLst>
            <pc:docMk/>
            <pc:sldMk cId="3879041956" sldId="717"/>
            <ac:spMk id="2" creationId="{7A1BB22C-1CB7-4238-86B7-FC114E29C80F}"/>
          </ac:spMkLst>
        </pc:spChg>
        <pc:spChg chg="del">
          <ac:chgData name="Kate Jennings" userId="a3ccc568-2526-47b8-80c5-18d165a4ef12" providerId="ADAL" clId="{71137E67-7175-4255-B51A-83E3C61D6FAB}" dt="2019-05-03T11:11:34.160" v="1" actId="26606"/>
          <ac:spMkLst>
            <pc:docMk/>
            <pc:sldMk cId="3879041956" sldId="717"/>
            <ac:spMk id="22" creationId="{4281BC32-FF58-4898-A6B5-7B3D059BCEB0}"/>
          </ac:spMkLst>
        </pc:spChg>
        <pc:spChg chg="del">
          <ac:chgData name="Kate Jennings" userId="a3ccc568-2526-47b8-80c5-18d165a4ef12" providerId="ADAL" clId="{71137E67-7175-4255-B51A-83E3C61D6FAB}" dt="2019-05-03T11:11:34.160" v="1" actId="26606"/>
          <ac:spMkLst>
            <pc:docMk/>
            <pc:sldMk cId="3879041956" sldId="717"/>
            <ac:spMk id="23" creationId="{0D614406-135F-4875-9C87-53822CB19ABB}"/>
          </ac:spMkLst>
        </pc:spChg>
        <pc:spChg chg="del">
          <ac:chgData name="Kate Jennings" userId="a3ccc568-2526-47b8-80c5-18d165a4ef12" providerId="ADAL" clId="{71137E67-7175-4255-B51A-83E3C61D6FAB}" dt="2019-05-03T11:11:34.160" v="1" actId="26606"/>
          <ac:spMkLst>
            <pc:docMk/>
            <pc:sldMk cId="3879041956" sldId="717"/>
            <ac:spMk id="24" creationId="{A47020BD-3785-4628-8C5E-A4011B43EF88}"/>
          </ac:spMkLst>
        </pc:spChg>
        <pc:spChg chg="add">
          <ac:chgData name="Kate Jennings" userId="a3ccc568-2526-47b8-80c5-18d165a4ef12" providerId="ADAL" clId="{71137E67-7175-4255-B51A-83E3C61D6FAB}" dt="2019-05-03T11:11:34.160" v="1" actId="26606"/>
          <ac:spMkLst>
            <pc:docMk/>
            <pc:sldMk cId="3879041956" sldId="717"/>
            <ac:spMk id="29" creationId="{46C2E80F-49A6-4372-B103-219D417A55ED}"/>
          </ac:spMkLst>
        </pc:spChg>
        <pc:graphicFrameChg chg="mod modGraphic">
          <ac:chgData name="Kate Jennings" userId="a3ccc568-2526-47b8-80c5-18d165a4ef12" providerId="ADAL" clId="{71137E67-7175-4255-B51A-83E3C61D6FAB}" dt="2019-05-03T11:12:18.629" v="7" actId="478"/>
          <ac:graphicFrameMkLst>
            <pc:docMk/>
            <pc:sldMk cId="3879041956" sldId="717"/>
            <ac:graphicFrameMk id="5" creationId="{622E45A5-00B2-4A29-A87D-F67B82DEC59B}"/>
          </ac:graphicFrameMkLst>
        </pc:graphicFrameChg>
      </pc:sldChg>
      <pc:sldChg chg="del">
        <pc:chgData name="Kate Jennings" userId="a3ccc568-2526-47b8-80c5-18d165a4ef12" providerId="ADAL" clId="{71137E67-7175-4255-B51A-83E3C61D6FAB}" dt="2019-05-03T11:16:45.965" v="11" actId="2696"/>
        <pc:sldMkLst>
          <pc:docMk/>
          <pc:sldMk cId="3792554318" sldId="881"/>
        </pc:sldMkLst>
      </pc:sldChg>
      <pc:sldChg chg="del">
        <pc:chgData name="Kate Jennings" userId="a3ccc568-2526-47b8-80c5-18d165a4ef12" providerId="ADAL" clId="{71137E67-7175-4255-B51A-83E3C61D6FAB}" dt="2019-05-03T11:16:26.333" v="8" actId="2696"/>
        <pc:sldMkLst>
          <pc:docMk/>
          <pc:sldMk cId="3066826815" sldId="973"/>
        </pc:sldMkLst>
      </pc:sldChg>
      <pc:sldChg chg="del">
        <pc:chgData name="Kate Jennings" userId="a3ccc568-2526-47b8-80c5-18d165a4ef12" providerId="ADAL" clId="{71137E67-7175-4255-B51A-83E3C61D6FAB}" dt="2019-05-03T11:17:39.319" v="43" actId="2696"/>
        <pc:sldMkLst>
          <pc:docMk/>
          <pc:sldMk cId="1698252958" sldId="1012"/>
        </pc:sldMkLst>
      </pc:sldChg>
      <pc:sldChg chg="addSp delSp modSp add mod setBg">
        <pc:chgData name="Kate Jennings" userId="a3ccc568-2526-47b8-80c5-18d165a4ef12" providerId="ADAL" clId="{71137E67-7175-4255-B51A-83E3C61D6FAB}" dt="2019-05-03T11:21:13.570" v="83" actId="26606"/>
        <pc:sldMkLst>
          <pc:docMk/>
          <pc:sldMk cId="2932747263" sldId="1107"/>
        </pc:sldMkLst>
        <pc:spChg chg="del">
          <ac:chgData name="Kate Jennings" userId="a3ccc568-2526-47b8-80c5-18d165a4ef12" providerId="ADAL" clId="{71137E67-7175-4255-B51A-83E3C61D6FAB}" dt="2019-05-03T11:20:47.243" v="45"/>
          <ac:spMkLst>
            <pc:docMk/>
            <pc:sldMk cId="2932747263" sldId="1107"/>
            <ac:spMk id="2" creationId="{D31C2909-1F92-4C35-B0F0-40A390E9207E}"/>
          </ac:spMkLst>
        </pc:spChg>
        <pc:spChg chg="del">
          <ac:chgData name="Kate Jennings" userId="a3ccc568-2526-47b8-80c5-18d165a4ef12" providerId="ADAL" clId="{71137E67-7175-4255-B51A-83E3C61D6FAB}" dt="2019-05-03T11:20:47.243" v="45"/>
          <ac:spMkLst>
            <pc:docMk/>
            <pc:sldMk cId="2932747263" sldId="1107"/>
            <ac:spMk id="3" creationId="{846780E5-94F8-4953-B716-11C429B944B4}"/>
          </ac:spMkLst>
        </pc:spChg>
        <pc:spChg chg="del">
          <ac:chgData name="Kate Jennings" userId="a3ccc568-2526-47b8-80c5-18d165a4ef12" providerId="ADAL" clId="{71137E67-7175-4255-B51A-83E3C61D6FAB}" dt="2019-05-03T11:20:47.243" v="45"/>
          <ac:spMkLst>
            <pc:docMk/>
            <pc:sldMk cId="2932747263" sldId="1107"/>
            <ac:spMk id="4" creationId="{AEE1D8AB-42A9-403A-A8FF-4DF5A44561BA}"/>
          </ac:spMkLst>
        </pc:spChg>
        <pc:spChg chg="add mod">
          <ac:chgData name="Kate Jennings" userId="a3ccc568-2526-47b8-80c5-18d165a4ef12" providerId="ADAL" clId="{71137E67-7175-4255-B51A-83E3C61D6FAB}" dt="2019-05-03T11:21:13.570" v="83" actId="26606"/>
          <ac:spMkLst>
            <pc:docMk/>
            <pc:sldMk cId="2932747263" sldId="1107"/>
            <ac:spMk id="5" creationId="{13D1DEB3-13EE-4BAC-9EE2-E7B66DAF99E4}"/>
          </ac:spMkLst>
        </pc:spChg>
        <pc:spChg chg="add mod">
          <ac:chgData name="Kate Jennings" userId="a3ccc568-2526-47b8-80c5-18d165a4ef12" providerId="ADAL" clId="{71137E67-7175-4255-B51A-83E3C61D6FAB}" dt="2019-05-03T11:21:13.570" v="83" actId="26606"/>
          <ac:spMkLst>
            <pc:docMk/>
            <pc:sldMk cId="2932747263" sldId="1107"/>
            <ac:spMk id="6" creationId="{082F7ECA-3E1B-406E-BADE-061B94253704}"/>
          </ac:spMkLst>
        </pc:spChg>
        <pc:spChg chg="add">
          <ac:chgData name="Kate Jennings" userId="a3ccc568-2526-47b8-80c5-18d165a4ef12" providerId="ADAL" clId="{71137E67-7175-4255-B51A-83E3C61D6FAB}" dt="2019-05-03T11:21:13.570" v="83" actId="26606"/>
          <ac:spMkLst>
            <pc:docMk/>
            <pc:sldMk cId="2932747263" sldId="1107"/>
            <ac:spMk id="11" creationId="{86197D16-FE75-4A0E-A0C9-28C0F04A43DF}"/>
          </ac:spMkLst>
        </pc:spChg>
        <pc:spChg chg="add del">
          <ac:chgData name="Kate Jennings" userId="a3ccc568-2526-47b8-80c5-18d165a4ef12" providerId="ADAL" clId="{71137E67-7175-4255-B51A-83E3C61D6FAB}" dt="2019-05-03T11:21:06.607" v="80" actId="26606"/>
          <ac:spMkLst>
            <pc:docMk/>
            <pc:sldMk cId="2932747263" sldId="1107"/>
            <ac:spMk id="13" creationId="{C0B27210-D0CA-4654-B3E3-9ABB4F178EA1}"/>
          </ac:spMkLst>
        </pc:spChg>
        <pc:spChg chg="add del">
          <ac:chgData name="Kate Jennings" userId="a3ccc568-2526-47b8-80c5-18d165a4ef12" providerId="ADAL" clId="{71137E67-7175-4255-B51A-83E3C61D6FAB}" dt="2019-05-03T11:21:06.607" v="80" actId="26606"/>
          <ac:spMkLst>
            <pc:docMk/>
            <pc:sldMk cId="2932747263" sldId="1107"/>
            <ac:spMk id="15" creationId="{1DB7C82F-AB7E-4F0C-B829-FA1B9C415180}"/>
          </ac:spMkLst>
        </pc:spChg>
        <pc:spChg chg="add del">
          <ac:chgData name="Kate Jennings" userId="a3ccc568-2526-47b8-80c5-18d165a4ef12" providerId="ADAL" clId="{71137E67-7175-4255-B51A-83E3C61D6FAB}" dt="2019-05-03T11:21:06.607" v="80" actId="26606"/>
          <ac:spMkLst>
            <pc:docMk/>
            <pc:sldMk cId="2932747263" sldId="1107"/>
            <ac:spMk id="17" creationId="{70B66945-4967-4040-926D-DCA44313CDAB}"/>
          </ac:spMkLst>
        </pc:spChg>
        <pc:picChg chg="add del">
          <ac:chgData name="Kate Jennings" userId="a3ccc568-2526-47b8-80c5-18d165a4ef12" providerId="ADAL" clId="{71137E67-7175-4255-B51A-83E3C61D6FAB}" dt="2019-05-03T11:21:06.607" v="80" actId="26606"/>
          <ac:picMkLst>
            <pc:docMk/>
            <pc:sldMk cId="2932747263" sldId="1107"/>
            <ac:picMk id="10" creationId="{4DB674D5-BD1B-4346-958D-8F40C2883376}"/>
          </ac:picMkLst>
        </pc:picChg>
        <pc:picChg chg="add del">
          <ac:chgData name="Kate Jennings" userId="a3ccc568-2526-47b8-80c5-18d165a4ef12" providerId="ADAL" clId="{71137E67-7175-4255-B51A-83E3C61D6FAB}" dt="2019-05-03T11:21:13.539" v="82" actId="26606"/>
          <ac:picMkLst>
            <pc:docMk/>
            <pc:sldMk cId="2932747263" sldId="1107"/>
            <ac:picMk id="12" creationId="{71703762-5E85-4F93-8D85-0244BBD4FBE9}"/>
          </ac:picMkLst>
        </pc:picChg>
        <pc:picChg chg="add del">
          <ac:chgData name="Kate Jennings" userId="a3ccc568-2526-47b8-80c5-18d165a4ef12" providerId="ADAL" clId="{71137E67-7175-4255-B51A-83E3C61D6FAB}" dt="2019-05-03T11:21:13.539" v="82" actId="26606"/>
          <ac:picMkLst>
            <pc:docMk/>
            <pc:sldMk cId="2932747263" sldId="1107"/>
            <ac:picMk id="19" creationId="{CF6442BA-5547-497E-8707-0AAFE87826A5}"/>
          </ac:picMkLst>
        </pc:picChg>
        <pc:picChg chg="add">
          <ac:chgData name="Kate Jennings" userId="a3ccc568-2526-47b8-80c5-18d165a4ef12" providerId="ADAL" clId="{71137E67-7175-4255-B51A-83E3C61D6FAB}" dt="2019-05-03T11:21:13.570" v="83" actId="26606"/>
          <ac:picMkLst>
            <pc:docMk/>
            <pc:sldMk cId="2932747263" sldId="1107"/>
            <ac:picMk id="21" creationId="{FA8FCEC6-4B30-4FF2-8B32-504BEAEA3A16}"/>
          </ac:picMkLst>
        </pc:picChg>
      </pc:sldChg>
    </pc:docChg>
  </pc:docChgLst>
  <pc:docChgLst>
    <pc:chgData name="Kate Jennings" userId="a3ccc568-2526-47b8-80c5-18d165a4ef12" providerId="ADAL" clId="{F36F0AA8-6D50-41E4-A3AE-EBDA830D0534}"/>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2.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outline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a:alpha val="0"/>
      </a:schemeClr>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00FF05-53AF-4128-8C63-4F55D114F81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7F0F78E-2979-4EB4-A819-2BE5898EA9E0}">
      <dgm:prSet/>
      <dgm:spPr/>
      <dgm:t>
        <a:bodyPr/>
        <a:lstStyle/>
        <a:p>
          <a:pPr>
            <a:lnSpc>
              <a:spcPct val="100000"/>
            </a:lnSpc>
          </a:pPr>
          <a:r>
            <a:rPr lang="en-GB"/>
            <a:t>Phones</a:t>
          </a:r>
          <a:endParaRPr lang="en-US"/>
        </a:p>
      </dgm:t>
    </dgm:pt>
    <dgm:pt modelId="{5A8F625B-E44E-4013-B6F6-2348390B4EF8}" type="parTrans" cxnId="{7AF89EC7-74CF-4308-AF52-5D4B6F8BFE0E}">
      <dgm:prSet/>
      <dgm:spPr/>
      <dgm:t>
        <a:bodyPr/>
        <a:lstStyle/>
        <a:p>
          <a:endParaRPr lang="en-US"/>
        </a:p>
      </dgm:t>
    </dgm:pt>
    <dgm:pt modelId="{6C5CF840-3E1D-43B1-8467-8332A4B6BBBA}" type="sibTrans" cxnId="{7AF89EC7-74CF-4308-AF52-5D4B6F8BFE0E}">
      <dgm:prSet/>
      <dgm:spPr/>
      <dgm:t>
        <a:bodyPr/>
        <a:lstStyle/>
        <a:p>
          <a:endParaRPr lang="en-US"/>
        </a:p>
      </dgm:t>
    </dgm:pt>
    <dgm:pt modelId="{EA365F7A-CF71-48EF-AA44-71A36A72730B}">
      <dgm:prSet/>
      <dgm:spPr/>
      <dgm:t>
        <a:bodyPr/>
        <a:lstStyle/>
        <a:p>
          <a:pPr>
            <a:lnSpc>
              <a:spcPct val="100000"/>
            </a:lnSpc>
          </a:pPr>
          <a:r>
            <a:rPr lang="en-GB"/>
            <a:t>Room rules</a:t>
          </a:r>
          <a:endParaRPr lang="en-US"/>
        </a:p>
      </dgm:t>
    </dgm:pt>
    <dgm:pt modelId="{8BF48EE6-B6A1-49B3-A8CD-3FCB87FD70AB}" type="parTrans" cxnId="{60942686-7B57-4B22-BA43-5840A00C4D59}">
      <dgm:prSet/>
      <dgm:spPr/>
      <dgm:t>
        <a:bodyPr/>
        <a:lstStyle/>
        <a:p>
          <a:endParaRPr lang="en-US"/>
        </a:p>
      </dgm:t>
    </dgm:pt>
    <dgm:pt modelId="{B0026140-1B8F-420A-9EDC-49FA02952D94}" type="sibTrans" cxnId="{60942686-7B57-4B22-BA43-5840A00C4D59}">
      <dgm:prSet/>
      <dgm:spPr/>
      <dgm:t>
        <a:bodyPr/>
        <a:lstStyle/>
        <a:p>
          <a:endParaRPr lang="en-US"/>
        </a:p>
      </dgm:t>
    </dgm:pt>
    <dgm:pt modelId="{78BE2E6F-A78E-4089-91DE-CB6CC14D0F2B}">
      <dgm:prSet/>
      <dgm:spPr/>
      <dgm:t>
        <a:bodyPr/>
        <a:lstStyle/>
        <a:p>
          <a:pPr>
            <a:lnSpc>
              <a:spcPct val="100000"/>
            </a:lnSpc>
          </a:pPr>
          <a:r>
            <a:rPr lang="en-GB"/>
            <a:t>Pace</a:t>
          </a:r>
          <a:endParaRPr lang="en-US"/>
        </a:p>
      </dgm:t>
    </dgm:pt>
    <dgm:pt modelId="{916FB45A-1A0E-4AFC-B622-4CD545854CAB}" type="parTrans" cxnId="{54F0FC84-8F51-4F25-8400-512D3523C04D}">
      <dgm:prSet/>
      <dgm:spPr/>
      <dgm:t>
        <a:bodyPr/>
        <a:lstStyle/>
        <a:p>
          <a:endParaRPr lang="en-US"/>
        </a:p>
      </dgm:t>
    </dgm:pt>
    <dgm:pt modelId="{AE05CAC8-62FC-4020-8624-CEECB9E3A2F0}" type="sibTrans" cxnId="{54F0FC84-8F51-4F25-8400-512D3523C04D}">
      <dgm:prSet/>
      <dgm:spPr/>
      <dgm:t>
        <a:bodyPr/>
        <a:lstStyle/>
        <a:p>
          <a:endParaRPr lang="en-US"/>
        </a:p>
      </dgm:t>
    </dgm:pt>
    <dgm:pt modelId="{F0824CDD-3CDB-4BF2-9D30-3E52E1994220}">
      <dgm:prSet/>
      <dgm:spPr/>
      <dgm:t>
        <a:bodyPr/>
        <a:lstStyle/>
        <a:p>
          <a:pPr>
            <a:lnSpc>
              <a:spcPct val="100000"/>
            </a:lnSpc>
          </a:pPr>
          <a:r>
            <a:rPr lang="en-GB"/>
            <a:t>Action plans</a:t>
          </a:r>
          <a:endParaRPr lang="en-US"/>
        </a:p>
      </dgm:t>
    </dgm:pt>
    <dgm:pt modelId="{A11B78A9-217B-43C0-AD34-2A321060F7C0}" type="parTrans" cxnId="{6B688486-90DF-4455-9728-F580D7118EB5}">
      <dgm:prSet/>
      <dgm:spPr/>
      <dgm:t>
        <a:bodyPr/>
        <a:lstStyle/>
        <a:p>
          <a:endParaRPr lang="en-US"/>
        </a:p>
      </dgm:t>
    </dgm:pt>
    <dgm:pt modelId="{CA8386E1-24A4-492F-9395-76CB1C55FBA6}" type="sibTrans" cxnId="{6B688486-90DF-4455-9728-F580D7118EB5}">
      <dgm:prSet/>
      <dgm:spPr/>
      <dgm:t>
        <a:bodyPr/>
        <a:lstStyle/>
        <a:p>
          <a:endParaRPr lang="en-US"/>
        </a:p>
      </dgm:t>
    </dgm:pt>
    <dgm:pt modelId="{0277DAF3-50CC-4A69-BA11-5A91D2285377}" type="pres">
      <dgm:prSet presAssocID="{3300FF05-53AF-4128-8C63-4F55D114F81C}" presName="root" presStyleCnt="0">
        <dgm:presLayoutVars>
          <dgm:dir/>
          <dgm:resizeHandles val="exact"/>
        </dgm:presLayoutVars>
      </dgm:prSet>
      <dgm:spPr/>
    </dgm:pt>
    <dgm:pt modelId="{C355C8E1-92C5-4F07-916D-6D386DAABBA5}" type="pres">
      <dgm:prSet presAssocID="{07F0F78E-2979-4EB4-A819-2BE5898EA9E0}" presName="compNode" presStyleCnt="0"/>
      <dgm:spPr/>
    </dgm:pt>
    <dgm:pt modelId="{B60687AF-48EE-4485-92C6-C3CC034D3611}" type="pres">
      <dgm:prSet presAssocID="{07F0F78E-2979-4EB4-A819-2BE5898EA9E0}" presName="bgRect" presStyleLbl="bgShp" presStyleIdx="0" presStyleCnt="4"/>
      <dgm:spPr/>
    </dgm:pt>
    <dgm:pt modelId="{A000ABDF-52CA-4C7D-83E2-0703D996AAA5}" type="pres">
      <dgm:prSet presAssocID="{07F0F78E-2979-4EB4-A819-2BE5898EA9E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mart Phone"/>
        </a:ext>
      </dgm:extLst>
    </dgm:pt>
    <dgm:pt modelId="{5ADDFF1E-E438-4CA4-8FAD-5EF2C96666DC}" type="pres">
      <dgm:prSet presAssocID="{07F0F78E-2979-4EB4-A819-2BE5898EA9E0}" presName="spaceRect" presStyleCnt="0"/>
      <dgm:spPr/>
    </dgm:pt>
    <dgm:pt modelId="{5F805222-EEC4-4FC0-9D1A-C09140CBAE83}" type="pres">
      <dgm:prSet presAssocID="{07F0F78E-2979-4EB4-A819-2BE5898EA9E0}" presName="parTx" presStyleLbl="revTx" presStyleIdx="0" presStyleCnt="4">
        <dgm:presLayoutVars>
          <dgm:chMax val="0"/>
          <dgm:chPref val="0"/>
        </dgm:presLayoutVars>
      </dgm:prSet>
      <dgm:spPr/>
    </dgm:pt>
    <dgm:pt modelId="{9A470D7C-7597-49CD-A9C7-69282EAAB7B0}" type="pres">
      <dgm:prSet presAssocID="{6C5CF840-3E1D-43B1-8467-8332A4B6BBBA}" presName="sibTrans" presStyleCnt="0"/>
      <dgm:spPr/>
    </dgm:pt>
    <dgm:pt modelId="{A6CE485A-FEFF-47F0-8BDB-A4EA8B2220AF}" type="pres">
      <dgm:prSet presAssocID="{EA365F7A-CF71-48EF-AA44-71A36A72730B}" presName="compNode" presStyleCnt="0"/>
      <dgm:spPr/>
    </dgm:pt>
    <dgm:pt modelId="{42906131-FD3F-4C38-AD28-2264985BAB82}" type="pres">
      <dgm:prSet presAssocID="{EA365F7A-CF71-48EF-AA44-71A36A72730B}" presName="bgRect" presStyleLbl="bgShp" presStyleIdx="1" presStyleCnt="4"/>
      <dgm:spPr/>
    </dgm:pt>
    <dgm:pt modelId="{2705C1E5-EB38-4CE9-AD62-EA737095ECD0}" type="pres">
      <dgm:prSet presAssocID="{EA365F7A-CF71-48EF-AA44-71A36A72730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C6E4571C-8614-4F43-B575-979DDB3178FD}" type="pres">
      <dgm:prSet presAssocID="{EA365F7A-CF71-48EF-AA44-71A36A72730B}" presName="spaceRect" presStyleCnt="0"/>
      <dgm:spPr/>
    </dgm:pt>
    <dgm:pt modelId="{7087F4BC-7963-4372-B480-3048BFF1CE05}" type="pres">
      <dgm:prSet presAssocID="{EA365F7A-CF71-48EF-AA44-71A36A72730B}" presName="parTx" presStyleLbl="revTx" presStyleIdx="1" presStyleCnt="4">
        <dgm:presLayoutVars>
          <dgm:chMax val="0"/>
          <dgm:chPref val="0"/>
        </dgm:presLayoutVars>
      </dgm:prSet>
      <dgm:spPr/>
    </dgm:pt>
    <dgm:pt modelId="{A5EC37B9-8AF4-46DC-9719-93AE2CF26D15}" type="pres">
      <dgm:prSet presAssocID="{B0026140-1B8F-420A-9EDC-49FA02952D94}" presName="sibTrans" presStyleCnt="0"/>
      <dgm:spPr/>
    </dgm:pt>
    <dgm:pt modelId="{7992B70F-8128-4E01-A835-8B996C1BBC97}" type="pres">
      <dgm:prSet presAssocID="{78BE2E6F-A78E-4089-91DE-CB6CC14D0F2B}" presName="compNode" presStyleCnt="0"/>
      <dgm:spPr/>
    </dgm:pt>
    <dgm:pt modelId="{DF0CF82C-B374-4EF4-B049-CAA844414C95}" type="pres">
      <dgm:prSet presAssocID="{78BE2E6F-A78E-4089-91DE-CB6CC14D0F2B}" presName="bgRect" presStyleLbl="bgShp" presStyleIdx="2" presStyleCnt="4"/>
      <dgm:spPr/>
    </dgm:pt>
    <dgm:pt modelId="{D5EC52E0-C6EC-4AB8-A0D8-E44F0EF9F3AE}" type="pres">
      <dgm:prSet presAssocID="{78BE2E6F-A78E-4089-91DE-CB6CC14D0F2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un"/>
        </a:ext>
      </dgm:extLst>
    </dgm:pt>
    <dgm:pt modelId="{2B526602-2FA7-441B-9FE4-2E1FC34C3A91}" type="pres">
      <dgm:prSet presAssocID="{78BE2E6F-A78E-4089-91DE-CB6CC14D0F2B}" presName="spaceRect" presStyleCnt="0"/>
      <dgm:spPr/>
    </dgm:pt>
    <dgm:pt modelId="{67993CE3-16C3-4048-9D44-C8C3333A9F7D}" type="pres">
      <dgm:prSet presAssocID="{78BE2E6F-A78E-4089-91DE-CB6CC14D0F2B}" presName="parTx" presStyleLbl="revTx" presStyleIdx="2" presStyleCnt="4">
        <dgm:presLayoutVars>
          <dgm:chMax val="0"/>
          <dgm:chPref val="0"/>
        </dgm:presLayoutVars>
      </dgm:prSet>
      <dgm:spPr/>
    </dgm:pt>
    <dgm:pt modelId="{690D092C-A7DC-40FA-940A-DE31EB8834BD}" type="pres">
      <dgm:prSet presAssocID="{AE05CAC8-62FC-4020-8624-CEECB9E3A2F0}" presName="sibTrans" presStyleCnt="0"/>
      <dgm:spPr/>
    </dgm:pt>
    <dgm:pt modelId="{E7389294-A5F9-41C9-97B3-A2C30505162A}" type="pres">
      <dgm:prSet presAssocID="{F0824CDD-3CDB-4BF2-9D30-3E52E1994220}" presName="compNode" presStyleCnt="0"/>
      <dgm:spPr/>
    </dgm:pt>
    <dgm:pt modelId="{CED70797-7501-4F9D-818B-623996E9AF3B}" type="pres">
      <dgm:prSet presAssocID="{F0824CDD-3CDB-4BF2-9D30-3E52E1994220}" presName="bgRect" presStyleLbl="bgShp" presStyleIdx="3" presStyleCnt="4"/>
      <dgm:spPr/>
    </dgm:pt>
    <dgm:pt modelId="{5A4651DB-3E2F-4227-9236-C4109DC5F180}" type="pres">
      <dgm:prSet presAssocID="{F0824CDD-3CDB-4BF2-9D30-3E52E199422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list"/>
        </a:ext>
      </dgm:extLst>
    </dgm:pt>
    <dgm:pt modelId="{5B3A0CEC-4E71-4A87-9064-EBCE96A7FF9B}" type="pres">
      <dgm:prSet presAssocID="{F0824CDD-3CDB-4BF2-9D30-3E52E1994220}" presName="spaceRect" presStyleCnt="0"/>
      <dgm:spPr/>
    </dgm:pt>
    <dgm:pt modelId="{F0A94C5D-07D2-47F2-957E-70F990336225}" type="pres">
      <dgm:prSet presAssocID="{F0824CDD-3CDB-4BF2-9D30-3E52E1994220}" presName="parTx" presStyleLbl="revTx" presStyleIdx="3" presStyleCnt="4">
        <dgm:presLayoutVars>
          <dgm:chMax val="0"/>
          <dgm:chPref val="0"/>
        </dgm:presLayoutVars>
      </dgm:prSet>
      <dgm:spPr/>
    </dgm:pt>
  </dgm:ptLst>
  <dgm:cxnLst>
    <dgm:cxn modelId="{2FA9F026-01C4-40F3-81C0-9571611CDAC8}" type="presOf" srcId="{07F0F78E-2979-4EB4-A819-2BE5898EA9E0}" destId="{5F805222-EEC4-4FC0-9D1A-C09140CBAE83}" srcOrd="0" destOrd="0" presId="urn:microsoft.com/office/officeart/2018/2/layout/IconVerticalSolidList"/>
    <dgm:cxn modelId="{C2676342-E7DC-48C4-8EAA-5BFC467C7C0C}" type="presOf" srcId="{F0824CDD-3CDB-4BF2-9D30-3E52E1994220}" destId="{F0A94C5D-07D2-47F2-957E-70F990336225}" srcOrd="0" destOrd="0" presId="urn:microsoft.com/office/officeart/2018/2/layout/IconVerticalSolidList"/>
    <dgm:cxn modelId="{A8D02365-39FE-4BCB-8A9C-FC3D8B0274FE}" type="presOf" srcId="{78BE2E6F-A78E-4089-91DE-CB6CC14D0F2B}" destId="{67993CE3-16C3-4048-9D44-C8C3333A9F7D}" srcOrd="0" destOrd="0" presId="urn:microsoft.com/office/officeart/2018/2/layout/IconVerticalSolidList"/>
    <dgm:cxn modelId="{54F0FC84-8F51-4F25-8400-512D3523C04D}" srcId="{3300FF05-53AF-4128-8C63-4F55D114F81C}" destId="{78BE2E6F-A78E-4089-91DE-CB6CC14D0F2B}" srcOrd="2" destOrd="0" parTransId="{916FB45A-1A0E-4AFC-B622-4CD545854CAB}" sibTransId="{AE05CAC8-62FC-4020-8624-CEECB9E3A2F0}"/>
    <dgm:cxn modelId="{60942686-7B57-4B22-BA43-5840A00C4D59}" srcId="{3300FF05-53AF-4128-8C63-4F55D114F81C}" destId="{EA365F7A-CF71-48EF-AA44-71A36A72730B}" srcOrd="1" destOrd="0" parTransId="{8BF48EE6-B6A1-49B3-A8CD-3FCB87FD70AB}" sibTransId="{B0026140-1B8F-420A-9EDC-49FA02952D94}"/>
    <dgm:cxn modelId="{6B688486-90DF-4455-9728-F580D7118EB5}" srcId="{3300FF05-53AF-4128-8C63-4F55D114F81C}" destId="{F0824CDD-3CDB-4BF2-9D30-3E52E1994220}" srcOrd="3" destOrd="0" parTransId="{A11B78A9-217B-43C0-AD34-2A321060F7C0}" sibTransId="{CA8386E1-24A4-492F-9395-76CB1C55FBA6}"/>
    <dgm:cxn modelId="{A39A5696-12F2-44D0-BDB9-E3F701F2C0C3}" type="presOf" srcId="{3300FF05-53AF-4128-8C63-4F55D114F81C}" destId="{0277DAF3-50CC-4A69-BA11-5A91D2285377}" srcOrd="0" destOrd="0" presId="urn:microsoft.com/office/officeart/2018/2/layout/IconVerticalSolidList"/>
    <dgm:cxn modelId="{9FAD1599-3FB0-4772-A7A7-AAC22BE3E2F1}" type="presOf" srcId="{EA365F7A-CF71-48EF-AA44-71A36A72730B}" destId="{7087F4BC-7963-4372-B480-3048BFF1CE05}" srcOrd="0" destOrd="0" presId="urn:microsoft.com/office/officeart/2018/2/layout/IconVerticalSolidList"/>
    <dgm:cxn modelId="{7AF89EC7-74CF-4308-AF52-5D4B6F8BFE0E}" srcId="{3300FF05-53AF-4128-8C63-4F55D114F81C}" destId="{07F0F78E-2979-4EB4-A819-2BE5898EA9E0}" srcOrd="0" destOrd="0" parTransId="{5A8F625B-E44E-4013-B6F6-2348390B4EF8}" sibTransId="{6C5CF840-3E1D-43B1-8467-8332A4B6BBBA}"/>
    <dgm:cxn modelId="{89DB0CA2-9724-4EBF-B2C3-AED8016779BB}" type="presParOf" srcId="{0277DAF3-50CC-4A69-BA11-5A91D2285377}" destId="{C355C8E1-92C5-4F07-916D-6D386DAABBA5}" srcOrd="0" destOrd="0" presId="urn:microsoft.com/office/officeart/2018/2/layout/IconVerticalSolidList"/>
    <dgm:cxn modelId="{FF1E407E-9133-4AA4-84AE-FC6F16B76422}" type="presParOf" srcId="{C355C8E1-92C5-4F07-916D-6D386DAABBA5}" destId="{B60687AF-48EE-4485-92C6-C3CC034D3611}" srcOrd="0" destOrd="0" presId="urn:microsoft.com/office/officeart/2018/2/layout/IconVerticalSolidList"/>
    <dgm:cxn modelId="{E8C13603-216A-420D-977B-6BB353670D62}" type="presParOf" srcId="{C355C8E1-92C5-4F07-916D-6D386DAABBA5}" destId="{A000ABDF-52CA-4C7D-83E2-0703D996AAA5}" srcOrd="1" destOrd="0" presId="urn:microsoft.com/office/officeart/2018/2/layout/IconVerticalSolidList"/>
    <dgm:cxn modelId="{FB593848-CDEB-4B89-86C1-AFD72B4D82D1}" type="presParOf" srcId="{C355C8E1-92C5-4F07-916D-6D386DAABBA5}" destId="{5ADDFF1E-E438-4CA4-8FAD-5EF2C96666DC}" srcOrd="2" destOrd="0" presId="urn:microsoft.com/office/officeart/2018/2/layout/IconVerticalSolidList"/>
    <dgm:cxn modelId="{CB57B29F-21B4-4BBB-AEE1-1928CD70CF4A}" type="presParOf" srcId="{C355C8E1-92C5-4F07-916D-6D386DAABBA5}" destId="{5F805222-EEC4-4FC0-9D1A-C09140CBAE83}" srcOrd="3" destOrd="0" presId="urn:microsoft.com/office/officeart/2018/2/layout/IconVerticalSolidList"/>
    <dgm:cxn modelId="{174603A9-060C-42FB-B46E-0A6C2281D185}" type="presParOf" srcId="{0277DAF3-50CC-4A69-BA11-5A91D2285377}" destId="{9A470D7C-7597-49CD-A9C7-69282EAAB7B0}" srcOrd="1" destOrd="0" presId="urn:microsoft.com/office/officeart/2018/2/layout/IconVerticalSolidList"/>
    <dgm:cxn modelId="{84B281A5-CAD1-44BC-B6EB-0D73F2CE6016}" type="presParOf" srcId="{0277DAF3-50CC-4A69-BA11-5A91D2285377}" destId="{A6CE485A-FEFF-47F0-8BDB-A4EA8B2220AF}" srcOrd="2" destOrd="0" presId="urn:microsoft.com/office/officeart/2018/2/layout/IconVerticalSolidList"/>
    <dgm:cxn modelId="{E9D163A6-8DF5-4526-90E4-E1187F532C3B}" type="presParOf" srcId="{A6CE485A-FEFF-47F0-8BDB-A4EA8B2220AF}" destId="{42906131-FD3F-4C38-AD28-2264985BAB82}" srcOrd="0" destOrd="0" presId="urn:microsoft.com/office/officeart/2018/2/layout/IconVerticalSolidList"/>
    <dgm:cxn modelId="{6007DFB3-6A2D-444C-A2F7-5FB0B50ABAB6}" type="presParOf" srcId="{A6CE485A-FEFF-47F0-8BDB-A4EA8B2220AF}" destId="{2705C1E5-EB38-4CE9-AD62-EA737095ECD0}" srcOrd="1" destOrd="0" presId="urn:microsoft.com/office/officeart/2018/2/layout/IconVerticalSolidList"/>
    <dgm:cxn modelId="{CD898B1B-2908-4B9F-B35D-A39409A9C3F6}" type="presParOf" srcId="{A6CE485A-FEFF-47F0-8BDB-A4EA8B2220AF}" destId="{C6E4571C-8614-4F43-B575-979DDB3178FD}" srcOrd="2" destOrd="0" presId="urn:microsoft.com/office/officeart/2018/2/layout/IconVerticalSolidList"/>
    <dgm:cxn modelId="{B7B92327-D743-4533-AB6C-5F6E8A29DECE}" type="presParOf" srcId="{A6CE485A-FEFF-47F0-8BDB-A4EA8B2220AF}" destId="{7087F4BC-7963-4372-B480-3048BFF1CE05}" srcOrd="3" destOrd="0" presId="urn:microsoft.com/office/officeart/2018/2/layout/IconVerticalSolidList"/>
    <dgm:cxn modelId="{CDA239FB-49F1-442D-BE73-0C1A2C40E71C}" type="presParOf" srcId="{0277DAF3-50CC-4A69-BA11-5A91D2285377}" destId="{A5EC37B9-8AF4-46DC-9719-93AE2CF26D15}" srcOrd="3" destOrd="0" presId="urn:microsoft.com/office/officeart/2018/2/layout/IconVerticalSolidList"/>
    <dgm:cxn modelId="{2205EE00-753C-4868-8433-264F75063F42}" type="presParOf" srcId="{0277DAF3-50CC-4A69-BA11-5A91D2285377}" destId="{7992B70F-8128-4E01-A835-8B996C1BBC97}" srcOrd="4" destOrd="0" presId="urn:microsoft.com/office/officeart/2018/2/layout/IconVerticalSolidList"/>
    <dgm:cxn modelId="{A20335D1-984E-4D96-97EB-B5498BB4220E}" type="presParOf" srcId="{7992B70F-8128-4E01-A835-8B996C1BBC97}" destId="{DF0CF82C-B374-4EF4-B049-CAA844414C95}" srcOrd="0" destOrd="0" presId="urn:microsoft.com/office/officeart/2018/2/layout/IconVerticalSolidList"/>
    <dgm:cxn modelId="{EC32AECC-E70D-4903-A588-FA8E33BEE90F}" type="presParOf" srcId="{7992B70F-8128-4E01-A835-8B996C1BBC97}" destId="{D5EC52E0-C6EC-4AB8-A0D8-E44F0EF9F3AE}" srcOrd="1" destOrd="0" presId="urn:microsoft.com/office/officeart/2018/2/layout/IconVerticalSolidList"/>
    <dgm:cxn modelId="{B4B88D7C-BFC2-452C-A965-62887DC0BCD8}" type="presParOf" srcId="{7992B70F-8128-4E01-A835-8B996C1BBC97}" destId="{2B526602-2FA7-441B-9FE4-2E1FC34C3A91}" srcOrd="2" destOrd="0" presId="urn:microsoft.com/office/officeart/2018/2/layout/IconVerticalSolidList"/>
    <dgm:cxn modelId="{2E74CB71-1D00-4E52-84AC-1E2DF0B1838A}" type="presParOf" srcId="{7992B70F-8128-4E01-A835-8B996C1BBC97}" destId="{67993CE3-16C3-4048-9D44-C8C3333A9F7D}" srcOrd="3" destOrd="0" presId="urn:microsoft.com/office/officeart/2018/2/layout/IconVerticalSolidList"/>
    <dgm:cxn modelId="{A35B3931-ABD0-4D0D-A679-801BE9325D07}" type="presParOf" srcId="{0277DAF3-50CC-4A69-BA11-5A91D2285377}" destId="{690D092C-A7DC-40FA-940A-DE31EB8834BD}" srcOrd="5" destOrd="0" presId="urn:microsoft.com/office/officeart/2018/2/layout/IconVerticalSolidList"/>
    <dgm:cxn modelId="{8EDE76BA-3F8C-43A6-9F9B-F09AB15C57CE}" type="presParOf" srcId="{0277DAF3-50CC-4A69-BA11-5A91D2285377}" destId="{E7389294-A5F9-41C9-97B3-A2C30505162A}" srcOrd="6" destOrd="0" presId="urn:microsoft.com/office/officeart/2018/2/layout/IconVerticalSolidList"/>
    <dgm:cxn modelId="{A24018D4-D2D1-4D51-966B-B5B12413A22C}" type="presParOf" srcId="{E7389294-A5F9-41C9-97B3-A2C30505162A}" destId="{CED70797-7501-4F9D-818B-623996E9AF3B}" srcOrd="0" destOrd="0" presId="urn:microsoft.com/office/officeart/2018/2/layout/IconVerticalSolidList"/>
    <dgm:cxn modelId="{C66770F2-C568-4B4F-9C39-30477C021A3E}" type="presParOf" srcId="{E7389294-A5F9-41C9-97B3-A2C30505162A}" destId="{5A4651DB-3E2F-4227-9236-C4109DC5F180}" srcOrd="1" destOrd="0" presId="urn:microsoft.com/office/officeart/2018/2/layout/IconVerticalSolidList"/>
    <dgm:cxn modelId="{962B4881-4558-4E3D-A796-4D32905097FC}" type="presParOf" srcId="{E7389294-A5F9-41C9-97B3-A2C30505162A}" destId="{5B3A0CEC-4E71-4A87-9064-EBCE96A7FF9B}" srcOrd="2" destOrd="0" presId="urn:microsoft.com/office/officeart/2018/2/layout/IconVerticalSolidList"/>
    <dgm:cxn modelId="{834FE8B0-415B-44B9-899B-C4F9031F9E25}" type="presParOf" srcId="{E7389294-A5F9-41C9-97B3-A2C30505162A}" destId="{F0A94C5D-07D2-47F2-957E-70F99033622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F67208-5E14-45CD-804A-35C78A4EEC03}" type="doc">
      <dgm:prSet loTypeId="urn:microsoft.com/office/officeart/2018/5/layout/IconCircleOutlineLabelList" loCatId="icon" qsTypeId="urn:microsoft.com/office/officeart/2005/8/quickstyle/simple4" qsCatId="simple" csTypeId="urn:microsoft.com/office/officeart/2018/5/colors/Iconchunking_coloredoutline_accent5_2" csCatId="accent5" phldr="1"/>
      <dgm:spPr/>
      <dgm:t>
        <a:bodyPr/>
        <a:lstStyle/>
        <a:p>
          <a:endParaRPr lang="en-US"/>
        </a:p>
      </dgm:t>
    </dgm:pt>
    <dgm:pt modelId="{ECB95719-D6A2-4466-933E-C3363A83B6D2}">
      <dgm:prSet/>
      <dgm:spPr/>
      <dgm:t>
        <a:bodyPr/>
        <a:lstStyle/>
        <a:p>
          <a:pPr>
            <a:lnSpc>
              <a:spcPct val="100000"/>
            </a:lnSpc>
            <a:defRPr cap="all"/>
          </a:pPr>
          <a:r>
            <a:rPr lang="en-GB"/>
            <a:t>Breathe – low and deep</a:t>
          </a:r>
          <a:endParaRPr lang="en-US"/>
        </a:p>
      </dgm:t>
    </dgm:pt>
    <dgm:pt modelId="{88F524E8-256F-48E7-A226-8781DA03C7DB}" type="parTrans" cxnId="{6A16CDBD-05CD-4382-B1AD-D35759E96B8D}">
      <dgm:prSet/>
      <dgm:spPr/>
      <dgm:t>
        <a:bodyPr/>
        <a:lstStyle/>
        <a:p>
          <a:endParaRPr lang="en-US"/>
        </a:p>
      </dgm:t>
    </dgm:pt>
    <dgm:pt modelId="{A00FA2AF-0CB0-49BA-BF50-52345A9A76CC}" type="sibTrans" cxnId="{6A16CDBD-05CD-4382-B1AD-D35759E96B8D}">
      <dgm:prSet/>
      <dgm:spPr/>
      <dgm:t>
        <a:bodyPr/>
        <a:lstStyle/>
        <a:p>
          <a:endParaRPr lang="en-US"/>
        </a:p>
      </dgm:t>
    </dgm:pt>
    <dgm:pt modelId="{01D5E1B8-2223-4FFB-86DD-88FA5D2998DA}">
      <dgm:prSet/>
      <dgm:spPr/>
      <dgm:t>
        <a:bodyPr/>
        <a:lstStyle/>
        <a:p>
          <a:pPr>
            <a:lnSpc>
              <a:spcPct val="100000"/>
            </a:lnSpc>
            <a:defRPr cap="all"/>
          </a:pPr>
          <a:r>
            <a:rPr lang="en-GB"/>
            <a:t>Count to 10</a:t>
          </a:r>
          <a:endParaRPr lang="en-US"/>
        </a:p>
      </dgm:t>
    </dgm:pt>
    <dgm:pt modelId="{04BBCE27-DB47-49FF-8790-E5AF3A84FD69}" type="parTrans" cxnId="{6A8F8B53-E7CB-44EC-BCA4-13BD159085C1}">
      <dgm:prSet/>
      <dgm:spPr/>
      <dgm:t>
        <a:bodyPr/>
        <a:lstStyle/>
        <a:p>
          <a:endParaRPr lang="en-US"/>
        </a:p>
      </dgm:t>
    </dgm:pt>
    <dgm:pt modelId="{CA66751C-E8E6-4712-8155-65F8967DA6FF}" type="sibTrans" cxnId="{6A8F8B53-E7CB-44EC-BCA4-13BD159085C1}">
      <dgm:prSet/>
      <dgm:spPr/>
      <dgm:t>
        <a:bodyPr/>
        <a:lstStyle/>
        <a:p>
          <a:endParaRPr lang="en-US"/>
        </a:p>
      </dgm:t>
    </dgm:pt>
    <dgm:pt modelId="{FFBEB00E-6C42-4337-8266-783270F37F30}">
      <dgm:prSet/>
      <dgm:spPr/>
      <dgm:t>
        <a:bodyPr/>
        <a:lstStyle/>
        <a:p>
          <a:pPr>
            <a:lnSpc>
              <a:spcPct val="100000"/>
            </a:lnSpc>
            <a:defRPr cap="all"/>
          </a:pPr>
          <a:r>
            <a:rPr lang="en-GB"/>
            <a:t>Pause / take a drink</a:t>
          </a:r>
          <a:endParaRPr lang="en-US"/>
        </a:p>
      </dgm:t>
    </dgm:pt>
    <dgm:pt modelId="{CA1EC8D4-07A6-4854-8EA7-FE309EDDBEBB}" type="parTrans" cxnId="{290044AA-835B-47C9-B5A0-0C3BD7865182}">
      <dgm:prSet/>
      <dgm:spPr/>
      <dgm:t>
        <a:bodyPr/>
        <a:lstStyle/>
        <a:p>
          <a:endParaRPr lang="en-US"/>
        </a:p>
      </dgm:t>
    </dgm:pt>
    <dgm:pt modelId="{43A915D5-A689-4769-8025-39F707C84805}" type="sibTrans" cxnId="{290044AA-835B-47C9-B5A0-0C3BD7865182}">
      <dgm:prSet/>
      <dgm:spPr/>
      <dgm:t>
        <a:bodyPr/>
        <a:lstStyle/>
        <a:p>
          <a:endParaRPr lang="en-US"/>
        </a:p>
      </dgm:t>
    </dgm:pt>
    <dgm:pt modelId="{B1E70CBB-AE64-4D70-B62E-FA8EBCB3642C}">
      <dgm:prSet/>
      <dgm:spPr/>
      <dgm:t>
        <a:bodyPr/>
        <a:lstStyle/>
        <a:p>
          <a:pPr>
            <a:lnSpc>
              <a:spcPct val="100000"/>
            </a:lnSpc>
            <a:defRPr cap="all"/>
          </a:pPr>
          <a:r>
            <a:rPr lang="en-GB"/>
            <a:t>Ask them questions</a:t>
          </a:r>
          <a:endParaRPr lang="en-US"/>
        </a:p>
      </dgm:t>
    </dgm:pt>
    <dgm:pt modelId="{EC390FA9-6751-4526-AC13-F1A795D92EA8}" type="parTrans" cxnId="{93E7E69C-F2A7-4E30-85F0-2578B1FD7BA7}">
      <dgm:prSet/>
      <dgm:spPr/>
      <dgm:t>
        <a:bodyPr/>
        <a:lstStyle/>
        <a:p>
          <a:endParaRPr lang="en-US"/>
        </a:p>
      </dgm:t>
    </dgm:pt>
    <dgm:pt modelId="{966BA93A-6A23-4959-B49C-6D0A5B15B952}" type="sibTrans" cxnId="{93E7E69C-F2A7-4E30-85F0-2578B1FD7BA7}">
      <dgm:prSet/>
      <dgm:spPr/>
      <dgm:t>
        <a:bodyPr/>
        <a:lstStyle/>
        <a:p>
          <a:endParaRPr lang="en-US"/>
        </a:p>
      </dgm:t>
    </dgm:pt>
    <dgm:pt modelId="{71429545-101D-4498-B183-2372E9DCBE3C}">
      <dgm:prSet/>
      <dgm:spPr/>
      <dgm:t>
        <a:bodyPr/>
        <a:lstStyle/>
        <a:p>
          <a:pPr>
            <a:lnSpc>
              <a:spcPct val="100000"/>
            </a:lnSpc>
            <a:defRPr cap="all"/>
          </a:pPr>
          <a:r>
            <a:rPr lang="en-GB" dirty="0"/>
            <a:t>Trying to enable us / them to access the ‘thinking’ rather than ‘feeling’ parts of our brain</a:t>
          </a:r>
          <a:endParaRPr lang="en-US" dirty="0"/>
        </a:p>
      </dgm:t>
    </dgm:pt>
    <dgm:pt modelId="{1B7CCFB8-62DA-43F4-BA4B-4BCF7051755D}" type="parTrans" cxnId="{1DBBF9B1-90B9-4AB4-AECA-6737C1D5DCCB}">
      <dgm:prSet/>
      <dgm:spPr/>
      <dgm:t>
        <a:bodyPr/>
        <a:lstStyle/>
        <a:p>
          <a:endParaRPr lang="en-US"/>
        </a:p>
      </dgm:t>
    </dgm:pt>
    <dgm:pt modelId="{CC646532-228A-4201-987A-CBE666021432}" type="sibTrans" cxnId="{1DBBF9B1-90B9-4AB4-AECA-6737C1D5DCCB}">
      <dgm:prSet/>
      <dgm:spPr/>
      <dgm:t>
        <a:bodyPr/>
        <a:lstStyle/>
        <a:p>
          <a:endParaRPr lang="en-US"/>
        </a:p>
      </dgm:t>
    </dgm:pt>
    <dgm:pt modelId="{BEA83157-26AD-4E84-826C-8F1DC1FA2479}" type="pres">
      <dgm:prSet presAssocID="{99F67208-5E14-45CD-804A-35C78A4EEC03}" presName="root" presStyleCnt="0">
        <dgm:presLayoutVars>
          <dgm:dir/>
          <dgm:resizeHandles val="exact"/>
        </dgm:presLayoutVars>
      </dgm:prSet>
      <dgm:spPr/>
    </dgm:pt>
    <dgm:pt modelId="{702203A0-D230-4722-8DEE-DFDF67D36B3F}" type="pres">
      <dgm:prSet presAssocID="{ECB95719-D6A2-4466-933E-C3363A83B6D2}" presName="compNode" presStyleCnt="0"/>
      <dgm:spPr/>
    </dgm:pt>
    <dgm:pt modelId="{D5D5FFA2-C6DD-4730-8CED-C4D7E9752992}" type="pres">
      <dgm:prSet presAssocID="{ECB95719-D6A2-4466-933E-C3363A83B6D2}" presName="iconBgRect" presStyleLbl="trAlignAcc1" presStyleIdx="0" presStyleCnt="5"/>
      <dgm:spPr>
        <a:solidFill>
          <a:schemeClr val="lt1">
            <a:alpha val="0"/>
            <a:hueOff val="0"/>
            <a:satOff val="0"/>
            <a:lumOff val="0"/>
            <a:alphaOff val="0"/>
          </a:schemeClr>
        </a:solidFill>
        <a:ln w="50800" cap="flat" cmpd="sng" algn="ctr">
          <a:solidFill>
            <a:schemeClr val="accent5">
              <a:hueOff val="0"/>
              <a:satOff val="0"/>
              <a:lumOff val="0"/>
              <a:alphaOff val="0"/>
            </a:schemeClr>
          </a:solidFill>
          <a:prstDash val="solid"/>
          <a:miter lim="800000"/>
        </a:ln>
        <a:effectLst/>
      </dgm:spPr>
    </dgm:pt>
    <dgm:pt modelId="{4A552B71-B239-48A0-8925-4C327F264D0C}" type="pres">
      <dgm:prSet presAssocID="{ECB95719-D6A2-4466-933E-C3363A83B6D2}"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nd"/>
        </a:ext>
      </dgm:extLst>
    </dgm:pt>
    <dgm:pt modelId="{1384A7AE-21C6-4E6A-AFA1-2ED6BA0B62E6}" type="pres">
      <dgm:prSet presAssocID="{ECB95719-D6A2-4466-933E-C3363A83B6D2}" presName="spaceRect" presStyleCnt="0"/>
      <dgm:spPr/>
    </dgm:pt>
    <dgm:pt modelId="{5F325051-4BAE-4B45-976D-32FD9F9E5BDC}" type="pres">
      <dgm:prSet presAssocID="{ECB95719-D6A2-4466-933E-C3363A83B6D2}" presName="textRect" presStyleLbl="revTx" presStyleIdx="0" presStyleCnt="5">
        <dgm:presLayoutVars>
          <dgm:chMax val="1"/>
          <dgm:chPref val="1"/>
        </dgm:presLayoutVars>
      </dgm:prSet>
      <dgm:spPr/>
    </dgm:pt>
    <dgm:pt modelId="{95E2FF86-B712-4823-A53E-0A36559AA735}" type="pres">
      <dgm:prSet presAssocID="{A00FA2AF-0CB0-49BA-BF50-52345A9A76CC}" presName="sibTrans" presStyleCnt="0"/>
      <dgm:spPr/>
    </dgm:pt>
    <dgm:pt modelId="{2E8D4A81-22DB-4ECE-9E41-35684053AEC9}" type="pres">
      <dgm:prSet presAssocID="{01D5E1B8-2223-4FFB-86DD-88FA5D2998DA}" presName="compNode" presStyleCnt="0"/>
      <dgm:spPr/>
    </dgm:pt>
    <dgm:pt modelId="{9F508DA1-3084-438D-8CDF-CB7E8EDBDBBF}" type="pres">
      <dgm:prSet presAssocID="{01D5E1B8-2223-4FFB-86DD-88FA5D2998DA}" presName="iconBgRect" presStyleLbl="trAlignAcc1" presStyleIdx="1" presStyleCnt="5"/>
      <dgm:spPr>
        <a:solidFill>
          <a:schemeClr val="lt1">
            <a:alpha val="0"/>
            <a:hueOff val="0"/>
            <a:satOff val="0"/>
            <a:lumOff val="0"/>
            <a:alphaOff val="0"/>
          </a:schemeClr>
        </a:solidFill>
        <a:ln w="50800" cap="flat" cmpd="sng" algn="ctr">
          <a:solidFill>
            <a:schemeClr val="accent5">
              <a:hueOff val="0"/>
              <a:satOff val="0"/>
              <a:lumOff val="0"/>
              <a:alphaOff val="0"/>
            </a:schemeClr>
          </a:solidFill>
          <a:prstDash val="solid"/>
          <a:miter lim="800000"/>
        </a:ln>
        <a:effectLst/>
      </dgm:spPr>
    </dgm:pt>
    <dgm:pt modelId="{E85D1EF6-EEAE-4169-8D16-1D4237B811D3}" type="pres">
      <dgm:prSet presAssocID="{01D5E1B8-2223-4FFB-86DD-88FA5D2998DA}" presName="iconRect" presStyleLbl="node1" presStyleIdx="1" presStyleCnt="5" custAng="5400000" custScaleX="80636" custScaleY="113861"/>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rrow: Straight"/>
        </a:ext>
      </dgm:extLst>
    </dgm:pt>
    <dgm:pt modelId="{741C6BAE-7BBE-4D71-944F-CDDCB44EFC51}" type="pres">
      <dgm:prSet presAssocID="{01D5E1B8-2223-4FFB-86DD-88FA5D2998DA}" presName="spaceRect" presStyleCnt="0"/>
      <dgm:spPr/>
    </dgm:pt>
    <dgm:pt modelId="{8AE60B83-70DF-4E11-8BFA-E670597C5CCE}" type="pres">
      <dgm:prSet presAssocID="{01D5E1B8-2223-4FFB-86DD-88FA5D2998DA}" presName="textRect" presStyleLbl="revTx" presStyleIdx="1" presStyleCnt="5">
        <dgm:presLayoutVars>
          <dgm:chMax val="1"/>
          <dgm:chPref val="1"/>
        </dgm:presLayoutVars>
      </dgm:prSet>
      <dgm:spPr/>
    </dgm:pt>
    <dgm:pt modelId="{0F1A9362-B66B-4DD0-B44F-DE75C0625370}" type="pres">
      <dgm:prSet presAssocID="{CA66751C-E8E6-4712-8155-65F8967DA6FF}" presName="sibTrans" presStyleCnt="0"/>
      <dgm:spPr/>
    </dgm:pt>
    <dgm:pt modelId="{CAD4DF3F-C8D2-464E-9A73-32E7D08E1E63}" type="pres">
      <dgm:prSet presAssocID="{FFBEB00E-6C42-4337-8266-783270F37F30}" presName="compNode" presStyleCnt="0"/>
      <dgm:spPr/>
    </dgm:pt>
    <dgm:pt modelId="{D6D30C02-FED7-454C-BDE5-A73058FD84CC}" type="pres">
      <dgm:prSet presAssocID="{FFBEB00E-6C42-4337-8266-783270F37F30}" presName="iconBgRect" presStyleLbl="trAlignAcc1" presStyleIdx="2" presStyleCnt="5"/>
      <dgm:spPr>
        <a:solidFill>
          <a:schemeClr val="lt1">
            <a:alpha val="0"/>
            <a:hueOff val="0"/>
            <a:satOff val="0"/>
            <a:lumOff val="0"/>
            <a:alphaOff val="0"/>
          </a:schemeClr>
        </a:solidFill>
        <a:ln w="50800" cap="flat" cmpd="sng" algn="ctr">
          <a:solidFill>
            <a:schemeClr val="accent5">
              <a:hueOff val="0"/>
              <a:satOff val="0"/>
              <a:lumOff val="0"/>
              <a:alphaOff val="0"/>
            </a:schemeClr>
          </a:solidFill>
          <a:prstDash val="solid"/>
          <a:miter lim="800000"/>
        </a:ln>
        <a:effectLst/>
      </dgm:spPr>
    </dgm:pt>
    <dgm:pt modelId="{750C506A-544C-4B1A-B2E1-CD675B51F7BC}" type="pres">
      <dgm:prSet presAssocID="{FFBEB00E-6C42-4337-8266-783270F37F30}"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ause"/>
        </a:ext>
      </dgm:extLst>
    </dgm:pt>
    <dgm:pt modelId="{4D691334-C060-4F27-94AD-26A64FF0FE60}" type="pres">
      <dgm:prSet presAssocID="{FFBEB00E-6C42-4337-8266-783270F37F30}" presName="spaceRect" presStyleCnt="0"/>
      <dgm:spPr/>
    </dgm:pt>
    <dgm:pt modelId="{29414EBC-6477-44D0-8FE2-6F43660FFB08}" type="pres">
      <dgm:prSet presAssocID="{FFBEB00E-6C42-4337-8266-783270F37F30}" presName="textRect" presStyleLbl="revTx" presStyleIdx="2" presStyleCnt="5">
        <dgm:presLayoutVars>
          <dgm:chMax val="1"/>
          <dgm:chPref val="1"/>
        </dgm:presLayoutVars>
      </dgm:prSet>
      <dgm:spPr/>
    </dgm:pt>
    <dgm:pt modelId="{DA6D9DFC-3CF6-4CF4-8E87-C2EF8FC5AAD0}" type="pres">
      <dgm:prSet presAssocID="{43A915D5-A689-4769-8025-39F707C84805}" presName="sibTrans" presStyleCnt="0"/>
      <dgm:spPr/>
    </dgm:pt>
    <dgm:pt modelId="{5A5F0C6A-8D41-466F-A58B-E818BF3F1134}" type="pres">
      <dgm:prSet presAssocID="{B1E70CBB-AE64-4D70-B62E-FA8EBCB3642C}" presName="compNode" presStyleCnt="0"/>
      <dgm:spPr/>
    </dgm:pt>
    <dgm:pt modelId="{F77162FA-B56B-42E4-900B-4851D99739FA}" type="pres">
      <dgm:prSet presAssocID="{B1E70CBB-AE64-4D70-B62E-FA8EBCB3642C}" presName="iconBgRect" presStyleLbl="trAlignAcc1" presStyleIdx="3" presStyleCnt="5"/>
      <dgm:spPr>
        <a:solidFill>
          <a:schemeClr val="lt1">
            <a:alpha val="0"/>
            <a:hueOff val="0"/>
            <a:satOff val="0"/>
            <a:lumOff val="0"/>
            <a:alphaOff val="0"/>
          </a:schemeClr>
        </a:solidFill>
        <a:ln w="50800" cap="flat" cmpd="sng" algn="ctr">
          <a:solidFill>
            <a:schemeClr val="accent5">
              <a:hueOff val="0"/>
              <a:satOff val="0"/>
              <a:lumOff val="0"/>
              <a:alphaOff val="0"/>
            </a:schemeClr>
          </a:solidFill>
          <a:prstDash val="solid"/>
          <a:miter lim="800000"/>
        </a:ln>
        <a:effectLst/>
      </dgm:spPr>
    </dgm:pt>
    <dgm:pt modelId="{DECF347B-7B76-4330-B89F-C0664B1F6199}" type="pres">
      <dgm:prSet presAssocID="{B1E70CBB-AE64-4D70-B62E-FA8EBCB3642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lp"/>
        </a:ext>
      </dgm:extLst>
    </dgm:pt>
    <dgm:pt modelId="{43FC8C61-E7CF-4142-B56A-58965EBB8ABB}" type="pres">
      <dgm:prSet presAssocID="{B1E70CBB-AE64-4D70-B62E-FA8EBCB3642C}" presName="spaceRect" presStyleCnt="0"/>
      <dgm:spPr/>
    </dgm:pt>
    <dgm:pt modelId="{A99ED314-FEFA-4A67-B0D9-F3962E5FF3AD}" type="pres">
      <dgm:prSet presAssocID="{B1E70CBB-AE64-4D70-B62E-FA8EBCB3642C}" presName="textRect" presStyleLbl="revTx" presStyleIdx="3" presStyleCnt="5">
        <dgm:presLayoutVars>
          <dgm:chMax val="1"/>
          <dgm:chPref val="1"/>
        </dgm:presLayoutVars>
      </dgm:prSet>
      <dgm:spPr/>
    </dgm:pt>
    <dgm:pt modelId="{D099BF3C-BE60-452F-B5DD-F10F50AE7CAB}" type="pres">
      <dgm:prSet presAssocID="{966BA93A-6A23-4959-B49C-6D0A5B15B952}" presName="sibTrans" presStyleCnt="0"/>
      <dgm:spPr/>
    </dgm:pt>
    <dgm:pt modelId="{4D086930-6602-4679-89F5-1458B3CF6710}" type="pres">
      <dgm:prSet presAssocID="{71429545-101D-4498-B183-2372E9DCBE3C}" presName="compNode" presStyleCnt="0"/>
      <dgm:spPr/>
    </dgm:pt>
    <dgm:pt modelId="{A48E5C28-4BE8-499C-B8EB-C98D1C3660AA}" type="pres">
      <dgm:prSet presAssocID="{71429545-101D-4498-B183-2372E9DCBE3C}" presName="iconBgRect" presStyleLbl="trAlignAcc1" presStyleIdx="4" presStyleCnt="5"/>
      <dgm:spPr>
        <a:solidFill>
          <a:schemeClr val="lt1">
            <a:alpha val="0"/>
            <a:hueOff val="0"/>
            <a:satOff val="0"/>
            <a:lumOff val="0"/>
            <a:alphaOff val="0"/>
          </a:schemeClr>
        </a:solidFill>
        <a:ln w="50800" cap="flat" cmpd="sng" algn="ctr">
          <a:solidFill>
            <a:schemeClr val="accent5">
              <a:hueOff val="0"/>
              <a:satOff val="0"/>
              <a:lumOff val="0"/>
              <a:alphaOff val="0"/>
            </a:schemeClr>
          </a:solidFill>
          <a:prstDash val="solid"/>
          <a:miter lim="800000"/>
        </a:ln>
        <a:effectLst/>
      </dgm:spPr>
    </dgm:pt>
    <dgm:pt modelId="{CDBF8503-CB6C-42E6-854C-E839C490B4DD}" type="pres">
      <dgm:prSet presAssocID="{71429545-101D-4498-B183-2372E9DCBE3C}"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ead with Gears"/>
        </a:ext>
      </dgm:extLst>
    </dgm:pt>
    <dgm:pt modelId="{D25E3064-4B99-45C4-B26E-79B1A11785E9}" type="pres">
      <dgm:prSet presAssocID="{71429545-101D-4498-B183-2372E9DCBE3C}" presName="spaceRect" presStyleCnt="0"/>
      <dgm:spPr/>
    </dgm:pt>
    <dgm:pt modelId="{83F43B36-CD48-446C-97F3-65D9836519E8}" type="pres">
      <dgm:prSet presAssocID="{71429545-101D-4498-B183-2372E9DCBE3C}" presName="textRect" presStyleLbl="revTx" presStyleIdx="4" presStyleCnt="5">
        <dgm:presLayoutVars>
          <dgm:chMax val="1"/>
          <dgm:chPref val="1"/>
        </dgm:presLayoutVars>
      </dgm:prSet>
      <dgm:spPr/>
    </dgm:pt>
  </dgm:ptLst>
  <dgm:cxnLst>
    <dgm:cxn modelId="{49107A0C-DDEA-4727-8276-B97DE1BFBE0B}" type="presOf" srcId="{B1E70CBB-AE64-4D70-B62E-FA8EBCB3642C}" destId="{A99ED314-FEFA-4A67-B0D9-F3962E5FF3AD}" srcOrd="0" destOrd="0" presId="urn:microsoft.com/office/officeart/2018/5/layout/IconCircleOutlineLabelList"/>
    <dgm:cxn modelId="{622FAF10-2AED-429A-AEA1-22189B35247B}" type="presOf" srcId="{01D5E1B8-2223-4FFB-86DD-88FA5D2998DA}" destId="{8AE60B83-70DF-4E11-8BFA-E670597C5CCE}" srcOrd="0" destOrd="0" presId="urn:microsoft.com/office/officeart/2018/5/layout/IconCircleOutlineLabelList"/>
    <dgm:cxn modelId="{C88AC729-757D-41AE-931A-93FE53BBA70E}" type="presOf" srcId="{FFBEB00E-6C42-4337-8266-783270F37F30}" destId="{29414EBC-6477-44D0-8FE2-6F43660FFB08}" srcOrd="0" destOrd="0" presId="urn:microsoft.com/office/officeart/2018/5/layout/IconCircleOutlineLabelList"/>
    <dgm:cxn modelId="{A3539F6A-C0F5-41D8-BBA9-38FE3736B2DB}" type="presOf" srcId="{71429545-101D-4498-B183-2372E9DCBE3C}" destId="{83F43B36-CD48-446C-97F3-65D9836519E8}" srcOrd="0" destOrd="0" presId="urn:microsoft.com/office/officeart/2018/5/layout/IconCircleOutlineLabelList"/>
    <dgm:cxn modelId="{6A8F8B53-E7CB-44EC-BCA4-13BD159085C1}" srcId="{99F67208-5E14-45CD-804A-35C78A4EEC03}" destId="{01D5E1B8-2223-4FFB-86DD-88FA5D2998DA}" srcOrd="1" destOrd="0" parTransId="{04BBCE27-DB47-49FF-8790-E5AF3A84FD69}" sibTransId="{CA66751C-E8E6-4712-8155-65F8967DA6FF}"/>
    <dgm:cxn modelId="{93E7E69C-F2A7-4E30-85F0-2578B1FD7BA7}" srcId="{99F67208-5E14-45CD-804A-35C78A4EEC03}" destId="{B1E70CBB-AE64-4D70-B62E-FA8EBCB3642C}" srcOrd="3" destOrd="0" parTransId="{EC390FA9-6751-4526-AC13-F1A795D92EA8}" sibTransId="{966BA93A-6A23-4959-B49C-6D0A5B15B952}"/>
    <dgm:cxn modelId="{290044AA-835B-47C9-B5A0-0C3BD7865182}" srcId="{99F67208-5E14-45CD-804A-35C78A4EEC03}" destId="{FFBEB00E-6C42-4337-8266-783270F37F30}" srcOrd="2" destOrd="0" parTransId="{CA1EC8D4-07A6-4854-8EA7-FE309EDDBEBB}" sibTransId="{43A915D5-A689-4769-8025-39F707C84805}"/>
    <dgm:cxn modelId="{1DBBF9B1-90B9-4AB4-AECA-6737C1D5DCCB}" srcId="{99F67208-5E14-45CD-804A-35C78A4EEC03}" destId="{71429545-101D-4498-B183-2372E9DCBE3C}" srcOrd="4" destOrd="0" parTransId="{1B7CCFB8-62DA-43F4-BA4B-4BCF7051755D}" sibTransId="{CC646532-228A-4201-987A-CBE666021432}"/>
    <dgm:cxn modelId="{6A16CDBD-05CD-4382-B1AD-D35759E96B8D}" srcId="{99F67208-5E14-45CD-804A-35C78A4EEC03}" destId="{ECB95719-D6A2-4466-933E-C3363A83B6D2}" srcOrd="0" destOrd="0" parTransId="{88F524E8-256F-48E7-A226-8781DA03C7DB}" sibTransId="{A00FA2AF-0CB0-49BA-BF50-52345A9A76CC}"/>
    <dgm:cxn modelId="{C7583BC9-FCEF-49AC-A6E0-01C100F22745}" type="presOf" srcId="{99F67208-5E14-45CD-804A-35C78A4EEC03}" destId="{BEA83157-26AD-4E84-826C-8F1DC1FA2479}" srcOrd="0" destOrd="0" presId="urn:microsoft.com/office/officeart/2018/5/layout/IconCircleOutlineLabelList"/>
    <dgm:cxn modelId="{8E06A8F5-FB8C-4A78-86D0-FDB62F9DA21A}" type="presOf" srcId="{ECB95719-D6A2-4466-933E-C3363A83B6D2}" destId="{5F325051-4BAE-4B45-976D-32FD9F9E5BDC}" srcOrd="0" destOrd="0" presId="urn:microsoft.com/office/officeart/2018/5/layout/IconCircleOutlineLabelList"/>
    <dgm:cxn modelId="{127A74C0-58B7-4343-9A5C-71BAB4EF86B6}" type="presParOf" srcId="{BEA83157-26AD-4E84-826C-8F1DC1FA2479}" destId="{702203A0-D230-4722-8DEE-DFDF67D36B3F}" srcOrd="0" destOrd="0" presId="urn:microsoft.com/office/officeart/2018/5/layout/IconCircleOutlineLabelList"/>
    <dgm:cxn modelId="{21731B8E-12A9-40FF-BDF3-13DFC832CD9A}" type="presParOf" srcId="{702203A0-D230-4722-8DEE-DFDF67D36B3F}" destId="{D5D5FFA2-C6DD-4730-8CED-C4D7E9752992}" srcOrd="0" destOrd="0" presId="urn:microsoft.com/office/officeart/2018/5/layout/IconCircleOutlineLabelList"/>
    <dgm:cxn modelId="{9479920C-020A-4A65-BD4E-C662C9338EFF}" type="presParOf" srcId="{702203A0-D230-4722-8DEE-DFDF67D36B3F}" destId="{4A552B71-B239-48A0-8925-4C327F264D0C}" srcOrd="1" destOrd="0" presId="urn:microsoft.com/office/officeart/2018/5/layout/IconCircleOutlineLabelList"/>
    <dgm:cxn modelId="{1AE329E7-9014-43A3-91D9-FCD8A010F28D}" type="presParOf" srcId="{702203A0-D230-4722-8DEE-DFDF67D36B3F}" destId="{1384A7AE-21C6-4E6A-AFA1-2ED6BA0B62E6}" srcOrd="2" destOrd="0" presId="urn:microsoft.com/office/officeart/2018/5/layout/IconCircleOutlineLabelList"/>
    <dgm:cxn modelId="{6C6B2185-E369-4AD4-AD14-E7767EAB636E}" type="presParOf" srcId="{702203A0-D230-4722-8DEE-DFDF67D36B3F}" destId="{5F325051-4BAE-4B45-976D-32FD9F9E5BDC}" srcOrd="3" destOrd="0" presId="urn:microsoft.com/office/officeart/2018/5/layout/IconCircleOutlineLabelList"/>
    <dgm:cxn modelId="{89A06352-973C-499E-A1C7-1995105FEE6D}" type="presParOf" srcId="{BEA83157-26AD-4E84-826C-8F1DC1FA2479}" destId="{95E2FF86-B712-4823-A53E-0A36559AA735}" srcOrd="1" destOrd="0" presId="urn:microsoft.com/office/officeart/2018/5/layout/IconCircleOutlineLabelList"/>
    <dgm:cxn modelId="{0D3CA082-F36A-4EC4-80B2-731E88D89D95}" type="presParOf" srcId="{BEA83157-26AD-4E84-826C-8F1DC1FA2479}" destId="{2E8D4A81-22DB-4ECE-9E41-35684053AEC9}" srcOrd="2" destOrd="0" presId="urn:microsoft.com/office/officeart/2018/5/layout/IconCircleOutlineLabelList"/>
    <dgm:cxn modelId="{7AD5D269-63D1-472C-B16A-182E0AED9158}" type="presParOf" srcId="{2E8D4A81-22DB-4ECE-9E41-35684053AEC9}" destId="{9F508DA1-3084-438D-8CDF-CB7E8EDBDBBF}" srcOrd="0" destOrd="0" presId="urn:microsoft.com/office/officeart/2018/5/layout/IconCircleOutlineLabelList"/>
    <dgm:cxn modelId="{CD36C6A1-ACCA-4F62-A2FA-8A4D083CA9BB}" type="presParOf" srcId="{2E8D4A81-22DB-4ECE-9E41-35684053AEC9}" destId="{E85D1EF6-EEAE-4169-8D16-1D4237B811D3}" srcOrd="1" destOrd="0" presId="urn:microsoft.com/office/officeart/2018/5/layout/IconCircleOutlineLabelList"/>
    <dgm:cxn modelId="{CD67EEEA-7A84-4DB8-896C-442F00226E36}" type="presParOf" srcId="{2E8D4A81-22DB-4ECE-9E41-35684053AEC9}" destId="{741C6BAE-7BBE-4D71-944F-CDDCB44EFC51}" srcOrd="2" destOrd="0" presId="urn:microsoft.com/office/officeart/2018/5/layout/IconCircleOutlineLabelList"/>
    <dgm:cxn modelId="{15DAB162-B4E6-4365-8030-9B2CF1CA2FE6}" type="presParOf" srcId="{2E8D4A81-22DB-4ECE-9E41-35684053AEC9}" destId="{8AE60B83-70DF-4E11-8BFA-E670597C5CCE}" srcOrd="3" destOrd="0" presId="urn:microsoft.com/office/officeart/2018/5/layout/IconCircleOutlineLabelList"/>
    <dgm:cxn modelId="{8996FC13-F87E-481F-9E74-707C5D7EF881}" type="presParOf" srcId="{BEA83157-26AD-4E84-826C-8F1DC1FA2479}" destId="{0F1A9362-B66B-4DD0-B44F-DE75C0625370}" srcOrd="3" destOrd="0" presId="urn:microsoft.com/office/officeart/2018/5/layout/IconCircleOutlineLabelList"/>
    <dgm:cxn modelId="{00C3F102-7F62-4CEF-9D0A-82C46660BC4A}" type="presParOf" srcId="{BEA83157-26AD-4E84-826C-8F1DC1FA2479}" destId="{CAD4DF3F-C8D2-464E-9A73-32E7D08E1E63}" srcOrd="4" destOrd="0" presId="urn:microsoft.com/office/officeart/2018/5/layout/IconCircleOutlineLabelList"/>
    <dgm:cxn modelId="{B5403CCB-5CAC-450A-B118-E17D53BF5381}" type="presParOf" srcId="{CAD4DF3F-C8D2-464E-9A73-32E7D08E1E63}" destId="{D6D30C02-FED7-454C-BDE5-A73058FD84CC}" srcOrd="0" destOrd="0" presId="urn:microsoft.com/office/officeart/2018/5/layout/IconCircleOutlineLabelList"/>
    <dgm:cxn modelId="{48A47D5C-A6D0-4F08-8EAB-E3843DF98789}" type="presParOf" srcId="{CAD4DF3F-C8D2-464E-9A73-32E7D08E1E63}" destId="{750C506A-544C-4B1A-B2E1-CD675B51F7BC}" srcOrd="1" destOrd="0" presId="urn:microsoft.com/office/officeart/2018/5/layout/IconCircleOutlineLabelList"/>
    <dgm:cxn modelId="{FF7ECCD2-5C68-4842-AEE1-0B8A9840B5DE}" type="presParOf" srcId="{CAD4DF3F-C8D2-464E-9A73-32E7D08E1E63}" destId="{4D691334-C060-4F27-94AD-26A64FF0FE60}" srcOrd="2" destOrd="0" presId="urn:microsoft.com/office/officeart/2018/5/layout/IconCircleOutlineLabelList"/>
    <dgm:cxn modelId="{CB02DEFC-425D-4DB1-8BC4-A7EE1333AB0C}" type="presParOf" srcId="{CAD4DF3F-C8D2-464E-9A73-32E7D08E1E63}" destId="{29414EBC-6477-44D0-8FE2-6F43660FFB08}" srcOrd="3" destOrd="0" presId="urn:microsoft.com/office/officeart/2018/5/layout/IconCircleOutlineLabelList"/>
    <dgm:cxn modelId="{3CF924C4-63F1-49F4-90F9-A97822841F0D}" type="presParOf" srcId="{BEA83157-26AD-4E84-826C-8F1DC1FA2479}" destId="{DA6D9DFC-3CF6-4CF4-8E87-C2EF8FC5AAD0}" srcOrd="5" destOrd="0" presId="urn:microsoft.com/office/officeart/2018/5/layout/IconCircleOutlineLabelList"/>
    <dgm:cxn modelId="{66EF3771-62D3-4E65-ACF3-A4E490CBC84A}" type="presParOf" srcId="{BEA83157-26AD-4E84-826C-8F1DC1FA2479}" destId="{5A5F0C6A-8D41-466F-A58B-E818BF3F1134}" srcOrd="6" destOrd="0" presId="urn:microsoft.com/office/officeart/2018/5/layout/IconCircleOutlineLabelList"/>
    <dgm:cxn modelId="{E1862D38-833B-4BF3-B91B-DABF35446C0E}" type="presParOf" srcId="{5A5F0C6A-8D41-466F-A58B-E818BF3F1134}" destId="{F77162FA-B56B-42E4-900B-4851D99739FA}" srcOrd="0" destOrd="0" presId="urn:microsoft.com/office/officeart/2018/5/layout/IconCircleOutlineLabelList"/>
    <dgm:cxn modelId="{EF1543F2-9ABF-46DB-95E7-1BEBDF313382}" type="presParOf" srcId="{5A5F0C6A-8D41-466F-A58B-E818BF3F1134}" destId="{DECF347B-7B76-4330-B89F-C0664B1F6199}" srcOrd="1" destOrd="0" presId="urn:microsoft.com/office/officeart/2018/5/layout/IconCircleOutlineLabelList"/>
    <dgm:cxn modelId="{F4012E3C-5825-43BF-BBDE-718E0A860E5C}" type="presParOf" srcId="{5A5F0C6A-8D41-466F-A58B-E818BF3F1134}" destId="{43FC8C61-E7CF-4142-B56A-58965EBB8ABB}" srcOrd="2" destOrd="0" presId="urn:microsoft.com/office/officeart/2018/5/layout/IconCircleOutlineLabelList"/>
    <dgm:cxn modelId="{B1C42C03-EF8E-478E-93D3-A71FC3C28DD9}" type="presParOf" srcId="{5A5F0C6A-8D41-466F-A58B-E818BF3F1134}" destId="{A99ED314-FEFA-4A67-B0D9-F3962E5FF3AD}" srcOrd="3" destOrd="0" presId="urn:microsoft.com/office/officeart/2018/5/layout/IconCircleOutlineLabelList"/>
    <dgm:cxn modelId="{6DC6E345-4020-4740-A5E2-8EAF58F24875}" type="presParOf" srcId="{BEA83157-26AD-4E84-826C-8F1DC1FA2479}" destId="{D099BF3C-BE60-452F-B5DD-F10F50AE7CAB}" srcOrd="7" destOrd="0" presId="urn:microsoft.com/office/officeart/2018/5/layout/IconCircleOutlineLabelList"/>
    <dgm:cxn modelId="{E1273062-72F6-4AE9-BD7F-9B5FA64C9B8A}" type="presParOf" srcId="{BEA83157-26AD-4E84-826C-8F1DC1FA2479}" destId="{4D086930-6602-4679-89F5-1458B3CF6710}" srcOrd="8" destOrd="0" presId="urn:microsoft.com/office/officeart/2018/5/layout/IconCircleOutlineLabelList"/>
    <dgm:cxn modelId="{875E7403-4F44-4A93-B256-48E343600041}" type="presParOf" srcId="{4D086930-6602-4679-89F5-1458B3CF6710}" destId="{A48E5C28-4BE8-499C-B8EB-C98D1C3660AA}" srcOrd="0" destOrd="0" presId="urn:microsoft.com/office/officeart/2018/5/layout/IconCircleOutlineLabelList"/>
    <dgm:cxn modelId="{B2DD9D27-5569-4CA2-85F3-1AC39704D454}" type="presParOf" srcId="{4D086930-6602-4679-89F5-1458B3CF6710}" destId="{CDBF8503-CB6C-42E6-854C-E839C490B4DD}" srcOrd="1" destOrd="0" presId="urn:microsoft.com/office/officeart/2018/5/layout/IconCircleOutlineLabelList"/>
    <dgm:cxn modelId="{41515EA3-68A3-4C72-92D6-596F271E7335}" type="presParOf" srcId="{4D086930-6602-4679-89F5-1458B3CF6710}" destId="{D25E3064-4B99-45C4-B26E-79B1A11785E9}" srcOrd="2" destOrd="0" presId="urn:microsoft.com/office/officeart/2018/5/layout/IconCircleOutlineLabelList"/>
    <dgm:cxn modelId="{63BD5081-2722-4C19-967E-C1EFD7CE2A16}" type="presParOf" srcId="{4D086930-6602-4679-89F5-1458B3CF6710}" destId="{83F43B36-CD48-446C-97F3-65D9836519E8}" srcOrd="3" destOrd="0" presId="urn:microsoft.com/office/officeart/2018/5/layout/IconCircleOutlin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5671523-8C0B-42E7-B300-25F612F28FE3}"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957D4A53-7FA2-49CC-8F5D-3F3B18D01B29}">
      <dgm:prSet phldrT="[Text]" custT="1"/>
      <dgm:spPr/>
      <dgm:t>
        <a:bodyPr/>
        <a:lstStyle/>
        <a:p>
          <a:r>
            <a:rPr lang="en-US" sz="3000" b="1" dirty="0"/>
            <a:t>A</a:t>
          </a:r>
          <a:r>
            <a:rPr lang="en-US" sz="2000" dirty="0"/>
            <a:t>ctivating event</a:t>
          </a:r>
        </a:p>
      </dgm:t>
    </dgm:pt>
    <dgm:pt modelId="{3EB6062E-0BE3-4A9C-8EBE-59696925E1A6}" type="parTrans" cxnId="{32E881AE-F9CE-4502-AF38-D8787D9B3B02}">
      <dgm:prSet/>
      <dgm:spPr/>
      <dgm:t>
        <a:bodyPr/>
        <a:lstStyle/>
        <a:p>
          <a:endParaRPr lang="en-US"/>
        </a:p>
      </dgm:t>
    </dgm:pt>
    <dgm:pt modelId="{90D333A6-3DBC-4BCA-9683-10A2A0B44BF7}" type="sibTrans" cxnId="{32E881AE-F9CE-4502-AF38-D8787D9B3B02}">
      <dgm:prSet/>
      <dgm:spPr/>
      <dgm:t>
        <a:bodyPr/>
        <a:lstStyle/>
        <a:p>
          <a:endParaRPr lang="en-US"/>
        </a:p>
      </dgm:t>
    </dgm:pt>
    <dgm:pt modelId="{DA5B7693-11D1-4CF3-A4A7-9748D268E805}">
      <dgm:prSet phldrT="[Text]" custT="1"/>
      <dgm:spPr/>
      <dgm:t>
        <a:bodyPr/>
        <a:lstStyle/>
        <a:p>
          <a:r>
            <a:rPr lang="en-US" sz="3000" b="1" dirty="0"/>
            <a:t>B</a:t>
          </a:r>
          <a:r>
            <a:rPr lang="en-US" sz="2000" dirty="0"/>
            <a:t>elief about event or adversity</a:t>
          </a:r>
        </a:p>
      </dgm:t>
    </dgm:pt>
    <dgm:pt modelId="{4B5AED96-3909-4195-BB3F-6C2301CFB4E9}" type="parTrans" cxnId="{261B0A28-A4E2-4894-AE8E-543E5B772DC2}">
      <dgm:prSet/>
      <dgm:spPr/>
      <dgm:t>
        <a:bodyPr/>
        <a:lstStyle/>
        <a:p>
          <a:endParaRPr lang="en-US"/>
        </a:p>
      </dgm:t>
    </dgm:pt>
    <dgm:pt modelId="{3D87B5F4-6896-42AD-A5A0-038EA0CAD80B}" type="sibTrans" cxnId="{261B0A28-A4E2-4894-AE8E-543E5B772DC2}">
      <dgm:prSet/>
      <dgm:spPr/>
      <dgm:t>
        <a:bodyPr/>
        <a:lstStyle/>
        <a:p>
          <a:endParaRPr lang="en-US"/>
        </a:p>
      </dgm:t>
    </dgm:pt>
    <dgm:pt modelId="{BC5714C5-4055-4AD0-BEC9-C790C562B8B4}">
      <dgm:prSet phldrT="[Text]" custT="1"/>
      <dgm:spPr/>
      <dgm:t>
        <a:bodyPr/>
        <a:lstStyle/>
        <a:p>
          <a:r>
            <a:rPr lang="en-US" sz="1900" dirty="0"/>
            <a:t>Emotional </a:t>
          </a:r>
          <a:r>
            <a:rPr lang="en-US" sz="3000" dirty="0"/>
            <a:t>c</a:t>
          </a:r>
          <a:r>
            <a:rPr lang="en-US" sz="1800" dirty="0"/>
            <a:t>onsequences</a:t>
          </a:r>
        </a:p>
      </dgm:t>
    </dgm:pt>
    <dgm:pt modelId="{B07F47E6-EC36-4B88-99EF-8E8CA0519BA6}" type="parTrans" cxnId="{F2C98E35-FA26-46F1-888E-B9A89C6B008F}">
      <dgm:prSet/>
      <dgm:spPr/>
      <dgm:t>
        <a:bodyPr/>
        <a:lstStyle/>
        <a:p>
          <a:endParaRPr lang="en-US"/>
        </a:p>
      </dgm:t>
    </dgm:pt>
    <dgm:pt modelId="{0B468333-FA8F-49DC-A56A-6BB611086B02}" type="sibTrans" cxnId="{F2C98E35-FA26-46F1-888E-B9A89C6B008F}">
      <dgm:prSet/>
      <dgm:spPr/>
      <dgm:t>
        <a:bodyPr/>
        <a:lstStyle/>
        <a:p>
          <a:endParaRPr lang="en-US"/>
        </a:p>
      </dgm:t>
    </dgm:pt>
    <dgm:pt modelId="{F3A8F247-EB9F-48F5-A5E9-F5DE96664D1F}" type="pres">
      <dgm:prSet presAssocID="{A5671523-8C0B-42E7-B300-25F612F28FE3}" presName="Name0" presStyleCnt="0">
        <dgm:presLayoutVars>
          <dgm:chMax val="11"/>
          <dgm:chPref val="11"/>
          <dgm:dir/>
          <dgm:resizeHandles/>
        </dgm:presLayoutVars>
      </dgm:prSet>
      <dgm:spPr/>
    </dgm:pt>
    <dgm:pt modelId="{9CF1D757-97F2-4303-9FEF-AD36A88270AE}" type="pres">
      <dgm:prSet presAssocID="{BC5714C5-4055-4AD0-BEC9-C790C562B8B4}" presName="Accent3" presStyleCnt="0"/>
      <dgm:spPr/>
    </dgm:pt>
    <dgm:pt modelId="{98E15721-70D9-468C-8A8C-6F5675B1A7EA}" type="pres">
      <dgm:prSet presAssocID="{BC5714C5-4055-4AD0-BEC9-C790C562B8B4}" presName="Accent" presStyleLbl="node1" presStyleIdx="0" presStyleCnt="3"/>
      <dgm:spPr/>
    </dgm:pt>
    <dgm:pt modelId="{2F6AF006-C56A-4970-9E25-D0AFC3EB588B}" type="pres">
      <dgm:prSet presAssocID="{BC5714C5-4055-4AD0-BEC9-C790C562B8B4}" presName="ParentBackground3" presStyleCnt="0"/>
      <dgm:spPr/>
    </dgm:pt>
    <dgm:pt modelId="{3C8A471F-D78B-4588-A70F-DAF99E0FAD66}" type="pres">
      <dgm:prSet presAssocID="{BC5714C5-4055-4AD0-BEC9-C790C562B8B4}" presName="ParentBackground" presStyleLbl="fgAcc1" presStyleIdx="0" presStyleCnt="3"/>
      <dgm:spPr/>
    </dgm:pt>
    <dgm:pt modelId="{8B67DC4F-1BF1-4C84-A3D6-2777CB51C93F}" type="pres">
      <dgm:prSet presAssocID="{BC5714C5-4055-4AD0-BEC9-C790C562B8B4}" presName="Parent3" presStyleLbl="revTx" presStyleIdx="0" presStyleCnt="0">
        <dgm:presLayoutVars>
          <dgm:chMax val="1"/>
          <dgm:chPref val="1"/>
          <dgm:bulletEnabled val="1"/>
        </dgm:presLayoutVars>
      </dgm:prSet>
      <dgm:spPr/>
    </dgm:pt>
    <dgm:pt modelId="{01C29EC1-F448-4C6C-B54C-ABDC108062C3}" type="pres">
      <dgm:prSet presAssocID="{DA5B7693-11D1-4CF3-A4A7-9748D268E805}" presName="Accent2" presStyleCnt="0"/>
      <dgm:spPr/>
    </dgm:pt>
    <dgm:pt modelId="{E99A1384-9A36-4702-86C1-74CC3A93975C}" type="pres">
      <dgm:prSet presAssocID="{DA5B7693-11D1-4CF3-A4A7-9748D268E805}" presName="Accent" presStyleLbl="node1" presStyleIdx="1" presStyleCnt="3"/>
      <dgm:spPr/>
    </dgm:pt>
    <dgm:pt modelId="{631D4886-96E1-4DD3-9C9F-642CF201F5E3}" type="pres">
      <dgm:prSet presAssocID="{DA5B7693-11D1-4CF3-A4A7-9748D268E805}" presName="ParentBackground2" presStyleCnt="0"/>
      <dgm:spPr/>
    </dgm:pt>
    <dgm:pt modelId="{51CF75CF-3B3C-49B7-A4F8-299924C3A9BD}" type="pres">
      <dgm:prSet presAssocID="{DA5B7693-11D1-4CF3-A4A7-9748D268E805}" presName="ParentBackground" presStyleLbl="fgAcc1" presStyleIdx="1" presStyleCnt="3"/>
      <dgm:spPr/>
    </dgm:pt>
    <dgm:pt modelId="{D31AD815-9337-488B-9867-6EC266DA97D8}" type="pres">
      <dgm:prSet presAssocID="{DA5B7693-11D1-4CF3-A4A7-9748D268E805}" presName="Parent2" presStyleLbl="revTx" presStyleIdx="0" presStyleCnt="0">
        <dgm:presLayoutVars>
          <dgm:chMax val="1"/>
          <dgm:chPref val="1"/>
          <dgm:bulletEnabled val="1"/>
        </dgm:presLayoutVars>
      </dgm:prSet>
      <dgm:spPr/>
    </dgm:pt>
    <dgm:pt modelId="{C9BE1B24-8C8E-4D29-9543-9F653D62AF03}" type="pres">
      <dgm:prSet presAssocID="{957D4A53-7FA2-49CC-8F5D-3F3B18D01B29}" presName="Accent1" presStyleCnt="0"/>
      <dgm:spPr/>
    </dgm:pt>
    <dgm:pt modelId="{F31D61BC-1BD1-4DC8-809B-D74E3DE6609A}" type="pres">
      <dgm:prSet presAssocID="{957D4A53-7FA2-49CC-8F5D-3F3B18D01B29}" presName="Accent" presStyleLbl="node1" presStyleIdx="2" presStyleCnt="3"/>
      <dgm:spPr/>
    </dgm:pt>
    <dgm:pt modelId="{A37224E3-0608-49BF-97B2-EA36C316F565}" type="pres">
      <dgm:prSet presAssocID="{957D4A53-7FA2-49CC-8F5D-3F3B18D01B29}" presName="ParentBackground1" presStyleCnt="0"/>
      <dgm:spPr/>
    </dgm:pt>
    <dgm:pt modelId="{174D2523-020D-4854-B7E9-D28DAFCAD9AD}" type="pres">
      <dgm:prSet presAssocID="{957D4A53-7FA2-49CC-8F5D-3F3B18D01B29}" presName="ParentBackground" presStyleLbl="fgAcc1" presStyleIdx="2" presStyleCnt="3"/>
      <dgm:spPr/>
    </dgm:pt>
    <dgm:pt modelId="{CF44CBEB-C060-4185-8A78-F85E9A17DA21}" type="pres">
      <dgm:prSet presAssocID="{957D4A53-7FA2-49CC-8F5D-3F3B18D01B29}" presName="Parent1" presStyleLbl="revTx" presStyleIdx="0" presStyleCnt="0">
        <dgm:presLayoutVars>
          <dgm:chMax val="1"/>
          <dgm:chPref val="1"/>
          <dgm:bulletEnabled val="1"/>
        </dgm:presLayoutVars>
      </dgm:prSet>
      <dgm:spPr/>
    </dgm:pt>
  </dgm:ptLst>
  <dgm:cxnLst>
    <dgm:cxn modelId="{4AEA1800-A669-4E31-AFB7-9F5D9CDF2045}" type="presOf" srcId="{A5671523-8C0B-42E7-B300-25F612F28FE3}" destId="{F3A8F247-EB9F-48F5-A5E9-F5DE96664D1F}" srcOrd="0" destOrd="0" presId="urn:microsoft.com/office/officeart/2011/layout/CircleProcess"/>
    <dgm:cxn modelId="{FA8CB11C-C13A-44A6-B50B-1C2BC11E1C12}" type="presOf" srcId="{DA5B7693-11D1-4CF3-A4A7-9748D268E805}" destId="{51CF75CF-3B3C-49B7-A4F8-299924C3A9BD}" srcOrd="0" destOrd="0" presId="urn:microsoft.com/office/officeart/2011/layout/CircleProcess"/>
    <dgm:cxn modelId="{261B0A28-A4E2-4894-AE8E-543E5B772DC2}" srcId="{A5671523-8C0B-42E7-B300-25F612F28FE3}" destId="{DA5B7693-11D1-4CF3-A4A7-9748D268E805}" srcOrd="1" destOrd="0" parTransId="{4B5AED96-3909-4195-BB3F-6C2301CFB4E9}" sibTransId="{3D87B5F4-6896-42AD-A5A0-038EA0CAD80B}"/>
    <dgm:cxn modelId="{F2C98E35-FA26-46F1-888E-B9A89C6B008F}" srcId="{A5671523-8C0B-42E7-B300-25F612F28FE3}" destId="{BC5714C5-4055-4AD0-BEC9-C790C562B8B4}" srcOrd="2" destOrd="0" parTransId="{B07F47E6-EC36-4B88-99EF-8E8CA0519BA6}" sibTransId="{0B468333-FA8F-49DC-A56A-6BB611086B02}"/>
    <dgm:cxn modelId="{47F36B41-C2A6-468C-A59A-3BB27B3B64CC}" type="presOf" srcId="{957D4A53-7FA2-49CC-8F5D-3F3B18D01B29}" destId="{174D2523-020D-4854-B7E9-D28DAFCAD9AD}" srcOrd="0" destOrd="0" presId="urn:microsoft.com/office/officeart/2011/layout/CircleProcess"/>
    <dgm:cxn modelId="{17E3B864-7113-4435-8FF2-FADB9ADB3FA0}" type="presOf" srcId="{957D4A53-7FA2-49CC-8F5D-3F3B18D01B29}" destId="{CF44CBEB-C060-4185-8A78-F85E9A17DA21}" srcOrd="1" destOrd="0" presId="urn:microsoft.com/office/officeart/2011/layout/CircleProcess"/>
    <dgm:cxn modelId="{3E8C379D-BA32-4839-BD01-C270CE254380}" type="presOf" srcId="{DA5B7693-11D1-4CF3-A4A7-9748D268E805}" destId="{D31AD815-9337-488B-9867-6EC266DA97D8}" srcOrd="1" destOrd="0" presId="urn:microsoft.com/office/officeart/2011/layout/CircleProcess"/>
    <dgm:cxn modelId="{32E881AE-F9CE-4502-AF38-D8787D9B3B02}" srcId="{A5671523-8C0B-42E7-B300-25F612F28FE3}" destId="{957D4A53-7FA2-49CC-8F5D-3F3B18D01B29}" srcOrd="0" destOrd="0" parTransId="{3EB6062E-0BE3-4A9C-8EBE-59696925E1A6}" sibTransId="{90D333A6-3DBC-4BCA-9683-10A2A0B44BF7}"/>
    <dgm:cxn modelId="{520A9EAE-060B-41D2-949F-10DF0D497D02}" type="presOf" srcId="{BC5714C5-4055-4AD0-BEC9-C790C562B8B4}" destId="{8B67DC4F-1BF1-4C84-A3D6-2777CB51C93F}" srcOrd="1" destOrd="0" presId="urn:microsoft.com/office/officeart/2011/layout/CircleProcess"/>
    <dgm:cxn modelId="{A5C18BB3-440D-4E73-A7B4-FA124EDA825C}" type="presOf" srcId="{BC5714C5-4055-4AD0-BEC9-C790C562B8B4}" destId="{3C8A471F-D78B-4588-A70F-DAF99E0FAD66}" srcOrd="0" destOrd="0" presId="urn:microsoft.com/office/officeart/2011/layout/CircleProcess"/>
    <dgm:cxn modelId="{9694B45C-648A-4FAB-8954-C96EA0055635}" type="presParOf" srcId="{F3A8F247-EB9F-48F5-A5E9-F5DE96664D1F}" destId="{9CF1D757-97F2-4303-9FEF-AD36A88270AE}" srcOrd="0" destOrd="0" presId="urn:microsoft.com/office/officeart/2011/layout/CircleProcess"/>
    <dgm:cxn modelId="{6E19290D-04BB-4104-8FCF-60842B1F8FA6}" type="presParOf" srcId="{9CF1D757-97F2-4303-9FEF-AD36A88270AE}" destId="{98E15721-70D9-468C-8A8C-6F5675B1A7EA}" srcOrd="0" destOrd="0" presId="urn:microsoft.com/office/officeart/2011/layout/CircleProcess"/>
    <dgm:cxn modelId="{29F973F3-593A-45FD-92AB-D9202E4AFDB2}" type="presParOf" srcId="{F3A8F247-EB9F-48F5-A5E9-F5DE96664D1F}" destId="{2F6AF006-C56A-4970-9E25-D0AFC3EB588B}" srcOrd="1" destOrd="0" presId="urn:microsoft.com/office/officeart/2011/layout/CircleProcess"/>
    <dgm:cxn modelId="{14BF842B-AF9E-4A36-9AEE-D18744267372}" type="presParOf" srcId="{2F6AF006-C56A-4970-9E25-D0AFC3EB588B}" destId="{3C8A471F-D78B-4588-A70F-DAF99E0FAD66}" srcOrd="0" destOrd="0" presId="urn:microsoft.com/office/officeart/2011/layout/CircleProcess"/>
    <dgm:cxn modelId="{2AEF45F4-B1D5-450C-A924-7A681B17C55F}" type="presParOf" srcId="{F3A8F247-EB9F-48F5-A5E9-F5DE96664D1F}" destId="{8B67DC4F-1BF1-4C84-A3D6-2777CB51C93F}" srcOrd="2" destOrd="0" presId="urn:microsoft.com/office/officeart/2011/layout/CircleProcess"/>
    <dgm:cxn modelId="{7FF8FCCD-C6BB-4F77-ACD9-0E0B33683397}" type="presParOf" srcId="{F3A8F247-EB9F-48F5-A5E9-F5DE96664D1F}" destId="{01C29EC1-F448-4C6C-B54C-ABDC108062C3}" srcOrd="3" destOrd="0" presId="urn:microsoft.com/office/officeart/2011/layout/CircleProcess"/>
    <dgm:cxn modelId="{400E00C8-847F-4355-960C-B9908974E40B}" type="presParOf" srcId="{01C29EC1-F448-4C6C-B54C-ABDC108062C3}" destId="{E99A1384-9A36-4702-86C1-74CC3A93975C}" srcOrd="0" destOrd="0" presId="urn:microsoft.com/office/officeart/2011/layout/CircleProcess"/>
    <dgm:cxn modelId="{141E1534-DC48-4321-BD7F-993657A654EA}" type="presParOf" srcId="{F3A8F247-EB9F-48F5-A5E9-F5DE96664D1F}" destId="{631D4886-96E1-4DD3-9C9F-642CF201F5E3}" srcOrd="4" destOrd="0" presId="urn:microsoft.com/office/officeart/2011/layout/CircleProcess"/>
    <dgm:cxn modelId="{C85CD03A-960A-48DE-8DA0-99E4F3927828}" type="presParOf" srcId="{631D4886-96E1-4DD3-9C9F-642CF201F5E3}" destId="{51CF75CF-3B3C-49B7-A4F8-299924C3A9BD}" srcOrd="0" destOrd="0" presId="urn:microsoft.com/office/officeart/2011/layout/CircleProcess"/>
    <dgm:cxn modelId="{D8D8431A-16D1-4219-8091-7A2E703E5B7D}" type="presParOf" srcId="{F3A8F247-EB9F-48F5-A5E9-F5DE96664D1F}" destId="{D31AD815-9337-488B-9867-6EC266DA97D8}" srcOrd="5" destOrd="0" presId="urn:microsoft.com/office/officeart/2011/layout/CircleProcess"/>
    <dgm:cxn modelId="{3E5813C0-FB69-477D-9F7E-7DCF1E9904A6}" type="presParOf" srcId="{F3A8F247-EB9F-48F5-A5E9-F5DE96664D1F}" destId="{C9BE1B24-8C8E-4D29-9543-9F653D62AF03}" srcOrd="6" destOrd="0" presId="urn:microsoft.com/office/officeart/2011/layout/CircleProcess"/>
    <dgm:cxn modelId="{270D8617-080F-4061-B4BF-00EE11617EE5}" type="presParOf" srcId="{C9BE1B24-8C8E-4D29-9543-9F653D62AF03}" destId="{F31D61BC-1BD1-4DC8-809B-D74E3DE6609A}" srcOrd="0" destOrd="0" presId="urn:microsoft.com/office/officeart/2011/layout/CircleProcess"/>
    <dgm:cxn modelId="{AF73EC2F-AF18-4FCD-84BA-94E8E23AFFB1}" type="presParOf" srcId="{F3A8F247-EB9F-48F5-A5E9-F5DE96664D1F}" destId="{A37224E3-0608-49BF-97B2-EA36C316F565}" srcOrd="7" destOrd="0" presId="urn:microsoft.com/office/officeart/2011/layout/CircleProcess"/>
    <dgm:cxn modelId="{E54D785A-8E8C-458E-830B-C7AD6CDEBFC0}" type="presParOf" srcId="{A37224E3-0608-49BF-97B2-EA36C316F565}" destId="{174D2523-020D-4854-B7E9-D28DAFCAD9AD}" srcOrd="0" destOrd="0" presId="urn:microsoft.com/office/officeart/2011/layout/CircleProcess"/>
    <dgm:cxn modelId="{F7141BAA-3CB7-4957-8019-1B7194D25E01}" type="presParOf" srcId="{F3A8F247-EB9F-48F5-A5E9-F5DE96664D1F}" destId="{CF44CBEB-C060-4185-8A78-F85E9A17DA21}" srcOrd="8"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6425E2F-9EA6-4EE0-BA9F-ED56ED39C9B6}"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7AE61A4A-2AAB-435F-9D04-210481147394}">
      <dgm:prSet/>
      <dgm:spPr/>
      <dgm:t>
        <a:bodyPr/>
        <a:lstStyle/>
        <a:p>
          <a:r>
            <a:rPr lang="en-GB"/>
            <a:t>False</a:t>
          </a:r>
          <a:endParaRPr lang="en-US"/>
        </a:p>
      </dgm:t>
    </dgm:pt>
    <dgm:pt modelId="{B35C989D-6F00-41C0-998D-B3E57CE7A099}" type="parTrans" cxnId="{EBB264D6-45F9-4F3A-B32B-F65716FAAAD2}">
      <dgm:prSet/>
      <dgm:spPr/>
      <dgm:t>
        <a:bodyPr/>
        <a:lstStyle/>
        <a:p>
          <a:endParaRPr lang="en-US"/>
        </a:p>
      </dgm:t>
    </dgm:pt>
    <dgm:pt modelId="{B13128EC-CE9E-4553-83A7-D98F9817F966}" type="sibTrans" cxnId="{EBB264D6-45F9-4F3A-B32B-F65716FAAAD2}">
      <dgm:prSet/>
      <dgm:spPr/>
      <dgm:t>
        <a:bodyPr/>
        <a:lstStyle/>
        <a:p>
          <a:endParaRPr lang="en-US"/>
        </a:p>
      </dgm:t>
    </dgm:pt>
    <dgm:pt modelId="{57555B3F-9C9B-4E46-BD55-3A3A572179DB}">
      <dgm:prSet/>
      <dgm:spPr/>
      <dgm:t>
        <a:bodyPr/>
        <a:lstStyle/>
        <a:p>
          <a:r>
            <a:rPr lang="en-GB"/>
            <a:t>Evidence</a:t>
          </a:r>
          <a:endParaRPr lang="en-US"/>
        </a:p>
      </dgm:t>
    </dgm:pt>
    <dgm:pt modelId="{70C1EC16-8BA3-471F-81B0-146371F5FE62}" type="parTrans" cxnId="{C1DE6BF7-C245-4180-8081-84EB4272635E}">
      <dgm:prSet/>
      <dgm:spPr/>
      <dgm:t>
        <a:bodyPr/>
        <a:lstStyle/>
        <a:p>
          <a:endParaRPr lang="en-US"/>
        </a:p>
      </dgm:t>
    </dgm:pt>
    <dgm:pt modelId="{C642DA6E-6F28-4245-9359-AFE06D8ACB41}" type="sibTrans" cxnId="{C1DE6BF7-C245-4180-8081-84EB4272635E}">
      <dgm:prSet/>
      <dgm:spPr/>
      <dgm:t>
        <a:bodyPr/>
        <a:lstStyle/>
        <a:p>
          <a:endParaRPr lang="en-US"/>
        </a:p>
      </dgm:t>
    </dgm:pt>
    <dgm:pt modelId="{FCB1F43A-1027-456E-A594-A64783AFDAFD}">
      <dgm:prSet/>
      <dgm:spPr/>
      <dgm:t>
        <a:bodyPr/>
        <a:lstStyle/>
        <a:p>
          <a:r>
            <a:rPr lang="en-GB"/>
            <a:t>Appearing</a:t>
          </a:r>
          <a:endParaRPr lang="en-US"/>
        </a:p>
      </dgm:t>
    </dgm:pt>
    <dgm:pt modelId="{79793715-EC5E-40CC-8949-29F0F4951BD9}" type="parTrans" cxnId="{4D466350-FAB3-4314-95A1-D6E767A89E8E}">
      <dgm:prSet/>
      <dgm:spPr/>
      <dgm:t>
        <a:bodyPr/>
        <a:lstStyle/>
        <a:p>
          <a:endParaRPr lang="en-US"/>
        </a:p>
      </dgm:t>
    </dgm:pt>
    <dgm:pt modelId="{578F4361-E335-4BEF-B4CB-2EB0B72869B3}" type="sibTrans" cxnId="{4D466350-FAB3-4314-95A1-D6E767A89E8E}">
      <dgm:prSet/>
      <dgm:spPr/>
      <dgm:t>
        <a:bodyPr/>
        <a:lstStyle/>
        <a:p>
          <a:endParaRPr lang="en-US"/>
        </a:p>
      </dgm:t>
    </dgm:pt>
    <dgm:pt modelId="{1AB74F88-46BC-4882-A880-4967297CA5C3}">
      <dgm:prSet/>
      <dgm:spPr/>
      <dgm:t>
        <a:bodyPr/>
        <a:lstStyle/>
        <a:p>
          <a:r>
            <a:rPr lang="en-GB"/>
            <a:t>Real</a:t>
          </a:r>
          <a:endParaRPr lang="en-US"/>
        </a:p>
      </dgm:t>
    </dgm:pt>
    <dgm:pt modelId="{3BD1B416-4339-42FF-BAD0-A1A6FE08CA33}" type="parTrans" cxnId="{2840ECE9-3D8A-4378-9261-C065C4186B73}">
      <dgm:prSet/>
      <dgm:spPr/>
      <dgm:t>
        <a:bodyPr/>
        <a:lstStyle/>
        <a:p>
          <a:endParaRPr lang="en-US"/>
        </a:p>
      </dgm:t>
    </dgm:pt>
    <dgm:pt modelId="{283D4A91-BD22-43EE-8ED7-5DCD5D99213D}" type="sibTrans" cxnId="{2840ECE9-3D8A-4378-9261-C065C4186B73}">
      <dgm:prSet/>
      <dgm:spPr/>
      <dgm:t>
        <a:bodyPr/>
        <a:lstStyle/>
        <a:p>
          <a:endParaRPr lang="en-US"/>
        </a:p>
      </dgm:t>
    </dgm:pt>
    <dgm:pt modelId="{7C3FA17B-37D4-4C92-91D5-ECE6E53668C2}" type="pres">
      <dgm:prSet presAssocID="{A6425E2F-9EA6-4EE0-BA9F-ED56ED39C9B6}" presName="linear" presStyleCnt="0">
        <dgm:presLayoutVars>
          <dgm:animLvl val="lvl"/>
          <dgm:resizeHandles val="exact"/>
        </dgm:presLayoutVars>
      </dgm:prSet>
      <dgm:spPr/>
    </dgm:pt>
    <dgm:pt modelId="{4824F0DF-01FF-467A-B0C2-FA9C962844C5}" type="pres">
      <dgm:prSet presAssocID="{7AE61A4A-2AAB-435F-9D04-210481147394}" presName="parentText" presStyleLbl="node1" presStyleIdx="0" presStyleCnt="4">
        <dgm:presLayoutVars>
          <dgm:chMax val="0"/>
          <dgm:bulletEnabled val="1"/>
        </dgm:presLayoutVars>
      </dgm:prSet>
      <dgm:spPr/>
    </dgm:pt>
    <dgm:pt modelId="{CA7C2EFB-0551-4739-AB71-2FC22B1B3FD0}" type="pres">
      <dgm:prSet presAssocID="{B13128EC-CE9E-4553-83A7-D98F9817F966}" presName="spacer" presStyleCnt="0"/>
      <dgm:spPr/>
    </dgm:pt>
    <dgm:pt modelId="{440EC7C5-4BE8-4D25-8A6C-30DD5C428CE1}" type="pres">
      <dgm:prSet presAssocID="{57555B3F-9C9B-4E46-BD55-3A3A572179DB}" presName="parentText" presStyleLbl="node1" presStyleIdx="1" presStyleCnt="4">
        <dgm:presLayoutVars>
          <dgm:chMax val="0"/>
          <dgm:bulletEnabled val="1"/>
        </dgm:presLayoutVars>
      </dgm:prSet>
      <dgm:spPr/>
    </dgm:pt>
    <dgm:pt modelId="{58589A28-C80F-48E8-ADD3-B163F0517ACA}" type="pres">
      <dgm:prSet presAssocID="{C642DA6E-6F28-4245-9359-AFE06D8ACB41}" presName="spacer" presStyleCnt="0"/>
      <dgm:spPr/>
    </dgm:pt>
    <dgm:pt modelId="{49F91459-67BA-4D10-B912-E29DE784845A}" type="pres">
      <dgm:prSet presAssocID="{FCB1F43A-1027-456E-A594-A64783AFDAFD}" presName="parentText" presStyleLbl="node1" presStyleIdx="2" presStyleCnt="4">
        <dgm:presLayoutVars>
          <dgm:chMax val="0"/>
          <dgm:bulletEnabled val="1"/>
        </dgm:presLayoutVars>
      </dgm:prSet>
      <dgm:spPr/>
    </dgm:pt>
    <dgm:pt modelId="{50F50CAE-D55A-4625-9FA4-B5D381E34B63}" type="pres">
      <dgm:prSet presAssocID="{578F4361-E335-4BEF-B4CB-2EB0B72869B3}" presName="spacer" presStyleCnt="0"/>
      <dgm:spPr/>
    </dgm:pt>
    <dgm:pt modelId="{130981D2-9CEE-4BB0-B031-65AB6B2D7FDC}" type="pres">
      <dgm:prSet presAssocID="{1AB74F88-46BC-4882-A880-4967297CA5C3}" presName="parentText" presStyleLbl="node1" presStyleIdx="3" presStyleCnt="4">
        <dgm:presLayoutVars>
          <dgm:chMax val="0"/>
          <dgm:bulletEnabled val="1"/>
        </dgm:presLayoutVars>
      </dgm:prSet>
      <dgm:spPr/>
    </dgm:pt>
  </dgm:ptLst>
  <dgm:cxnLst>
    <dgm:cxn modelId="{DD01442E-8606-4715-94C3-5E1B82AC74D4}" type="presOf" srcId="{FCB1F43A-1027-456E-A594-A64783AFDAFD}" destId="{49F91459-67BA-4D10-B912-E29DE784845A}" srcOrd="0" destOrd="0" presId="urn:microsoft.com/office/officeart/2005/8/layout/vList2"/>
    <dgm:cxn modelId="{4BC9C03E-9F5E-4CB2-AFA9-99FE8448B708}" type="presOf" srcId="{57555B3F-9C9B-4E46-BD55-3A3A572179DB}" destId="{440EC7C5-4BE8-4D25-8A6C-30DD5C428CE1}" srcOrd="0" destOrd="0" presId="urn:microsoft.com/office/officeart/2005/8/layout/vList2"/>
    <dgm:cxn modelId="{266FF766-A7C5-4317-81E4-E8C4E475E72F}" type="presOf" srcId="{1AB74F88-46BC-4882-A880-4967297CA5C3}" destId="{130981D2-9CEE-4BB0-B031-65AB6B2D7FDC}" srcOrd="0" destOrd="0" presId="urn:microsoft.com/office/officeart/2005/8/layout/vList2"/>
    <dgm:cxn modelId="{4D466350-FAB3-4314-95A1-D6E767A89E8E}" srcId="{A6425E2F-9EA6-4EE0-BA9F-ED56ED39C9B6}" destId="{FCB1F43A-1027-456E-A594-A64783AFDAFD}" srcOrd="2" destOrd="0" parTransId="{79793715-EC5E-40CC-8949-29F0F4951BD9}" sibTransId="{578F4361-E335-4BEF-B4CB-2EB0B72869B3}"/>
    <dgm:cxn modelId="{E11976BC-D230-4E95-8009-64853DE1091C}" type="presOf" srcId="{7AE61A4A-2AAB-435F-9D04-210481147394}" destId="{4824F0DF-01FF-467A-B0C2-FA9C962844C5}" srcOrd="0" destOrd="0" presId="urn:microsoft.com/office/officeart/2005/8/layout/vList2"/>
    <dgm:cxn modelId="{96CEF3C7-D1DE-498B-84C2-B601D342D885}" type="presOf" srcId="{A6425E2F-9EA6-4EE0-BA9F-ED56ED39C9B6}" destId="{7C3FA17B-37D4-4C92-91D5-ECE6E53668C2}" srcOrd="0" destOrd="0" presId="urn:microsoft.com/office/officeart/2005/8/layout/vList2"/>
    <dgm:cxn modelId="{EBB264D6-45F9-4F3A-B32B-F65716FAAAD2}" srcId="{A6425E2F-9EA6-4EE0-BA9F-ED56ED39C9B6}" destId="{7AE61A4A-2AAB-435F-9D04-210481147394}" srcOrd="0" destOrd="0" parTransId="{B35C989D-6F00-41C0-998D-B3E57CE7A099}" sibTransId="{B13128EC-CE9E-4553-83A7-D98F9817F966}"/>
    <dgm:cxn modelId="{2840ECE9-3D8A-4378-9261-C065C4186B73}" srcId="{A6425E2F-9EA6-4EE0-BA9F-ED56ED39C9B6}" destId="{1AB74F88-46BC-4882-A880-4967297CA5C3}" srcOrd="3" destOrd="0" parTransId="{3BD1B416-4339-42FF-BAD0-A1A6FE08CA33}" sibTransId="{283D4A91-BD22-43EE-8ED7-5DCD5D99213D}"/>
    <dgm:cxn modelId="{C1DE6BF7-C245-4180-8081-84EB4272635E}" srcId="{A6425E2F-9EA6-4EE0-BA9F-ED56ED39C9B6}" destId="{57555B3F-9C9B-4E46-BD55-3A3A572179DB}" srcOrd="1" destOrd="0" parTransId="{70C1EC16-8BA3-471F-81B0-146371F5FE62}" sibTransId="{C642DA6E-6F28-4245-9359-AFE06D8ACB41}"/>
    <dgm:cxn modelId="{490F613A-9112-48BE-B157-68F886C8FD5C}" type="presParOf" srcId="{7C3FA17B-37D4-4C92-91D5-ECE6E53668C2}" destId="{4824F0DF-01FF-467A-B0C2-FA9C962844C5}" srcOrd="0" destOrd="0" presId="urn:microsoft.com/office/officeart/2005/8/layout/vList2"/>
    <dgm:cxn modelId="{E5854135-1AFF-473A-B189-9617F2375A22}" type="presParOf" srcId="{7C3FA17B-37D4-4C92-91D5-ECE6E53668C2}" destId="{CA7C2EFB-0551-4739-AB71-2FC22B1B3FD0}" srcOrd="1" destOrd="0" presId="urn:microsoft.com/office/officeart/2005/8/layout/vList2"/>
    <dgm:cxn modelId="{2010A1BB-9686-4B3D-B3B0-777D3B37B14D}" type="presParOf" srcId="{7C3FA17B-37D4-4C92-91D5-ECE6E53668C2}" destId="{440EC7C5-4BE8-4D25-8A6C-30DD5C428CE1}" srcOrd="2" destOrd="0" presId="urn:microsoft.com/office/officeart/2005/8/layout/vList2"/>
    <dgm:cxn modelId="{F35D4702-1FA0-4ACF-A1A5-F5EB5E396138}" type="presParOf" srcId="{7C3FA17B-37D4-4C92-91D5-ECE6E53668C2}" destId="{58589A28-C80F-48E8-ADD3-B163F0517ACA}" srcOrd="3" destOrd="0" presId="urn:microsoft.com/office/officeart/2005/8/layout/vList2"/>
    <dgm:cxn modelId="{8A928AC7-07E8-4A0D-85B9-C801301D8F31}" type="presParOf" srcId="{7C3FA17B-37D4-4C92-91D5-ECE6E53668C2}" destId="{49F91459-67BA-4D10-B912-E29DE784845A}" srcOrd="4" destOrd="0" presId="urn:microsoft.com/office/officeart/2005/8/layout/vList2"/>
    <dgm:cxn modelId="{0D1AC332-3639-4E9C-B5CC-2AD27780FBFB}" type="presParOf" srcId="{7C3FA17B-37D4-4C92-91D5-ECE6E53668C2}" destId="{50F50CAE-D55A-4625-9FA4-B5D381E34B63}" srcOrd="5" destOrd="0" presId="urn:microsoft.com/office/officeart/2005/8/layout/vList2"/>
    <dgm:cxn modelId="{FD826ADE-6BFE-45F2-AE84-944E9F156CE2}" type="presParOf" srcId="{7C3FA17B-37D4-4C92-91D5-ECE6E53668C2}" destId="{130981D2-9CEE-4BB0-B031-65AB6B2D7FD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0687AF-48EE-4485-92C6-C3CC034D3611}">
      <dsp:nvSpPr>
        <dsp:cNvPr id="0" name=""/>
        <dsp:cNvSpPr/>
      </dsp:nvSpPr>
      <dsp:spPr>
        <a:xfrm>
          <a:off x="0" y="2442"/>
          <a:ext cx="65136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00ABDF-52CA-4C7D-83E2-0703D996AAA5}">
      <dsp:nvSpPr>
        <dsp:cNvPr id="0" name=""/>
        <dsp:cNvSpPr/>
      </dsp:nvSpPr>
      <dsp:spPr>
        <a:xfrm>
          <a:off x="374497" y="280994"/>
          <a:ext cx="680904" cy="6809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F805222-EEC4-4FC0-9D1A-C09140CBAE83}">
      <dsp:nvSpPr>
        <dsp:cNvPr id="0" name=""/>
        <dsp:cNvSpPr/>
      </dsp:nvSpPr>
      <dsp:spPr>
        <a:xfrm>
          <a:off x="1429899" y="2442"/>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100000"/>
            </a:lnSpc>
            <a:spcBef>
              <a:spcPct val="0"/>
            </a:spcBef>
            <a:spcAft>
              <a:spcPct val="35000"/>
            </a:spcAft>
            <a:buNone/>
          </a:pPr>
          <a:r>
            <a:rPr lang="en-GB" sz="2200" kern="1200"/>
            <a:t>Phones</a:t>
          </a:r>
          <a:endParaRPr lang="en-US" sz="2200" kern="1200"/>
        </a:p>
      </dsp:txBody>
      <dsp:txXfrm>
        <a:off x="1429899" y="2442"/>
        <a:ext cx="5083704" cy="1238008"/>
      </dsp:txXfrm>
    </dsp:sp>
    <dsp:sp modelId="{42906131-FD3F-4C38-AD28-2264985BAB82}">
      <dsp:nvSpPr>
        <dsp:cNvPr id="0" name=""/>
        <dsp:cNvSpPr/>
      </dsp:nvSpPr>
      <dsp:spPr>
        <a:xfrm>
          <a:off x="0" y="1549953"/>
          <a:ext cx="65136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05C1E5-EB38-4CE9-AD62-EA737095ECD0}">
      <dsp:nvSpPr>
        <dsp:cNvPr id="0" name=""/>
        <dsp:cNvSpPr/>
      </dsp:nvSpPr>
      <dsp:spPr>
        <a:xfrm>
          <a:off x="374497" y="1828505"/>
          <a:ext cx="680904" cy="6809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087F4BC-7963-4372-B480-3048BFF1CE05}">
      <dsp:nvSpPr>
        <dsp:cNvPr id="0" name=""/>
        <dsp:cNvSpPr/>
      </dsp:nvSpPr>
      <dsp:spPr>
        <a:xfrm>
          <a:off x="1429899" y="1549953"/>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100000"/>
            </a:lnSpc>
            <a:spcBef>
              <a:spcPct val="0"/>
            </a:spcBef>
            <a:spcAft>
              <a:spcPct val="35000"/>
            </a:spcAft>
            <a:buNone/>
          </a:pPr>
          <a:r>
            <a:rPr lang="en-GB" sz="2200" kern="1200"/>
            <a:t>Room rules</a:t>
          </a:r>
          <a:endParaRPr lang="en-US" sz="2200" kern="1200"/>
        </a:p>
      </dsp:txBody>
      <dsp:txXfrm>
        <a:off x="1429899" y="1549953"/>
        <a:ext cx="5083704" cy="1238008"/>
      </dsp:txXfrm>
    </dsp:sp>
    <dsp:sp modelId="{DF0CF82C-B374-4EF4-B049-CAA844414C95}">
      <dsp:nvSpPr>
        <dsp:cNvPr id="0" name=""/>
        <dsp:cNvSpPr/>
      </dsp:nvSpPr>
      <dsp:spPr>
        <a:xfrm>
          <a:off x="0" y="3097464"/>
          <a:ext cx="65136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EC52E0-C6EC-4AB8-A0D8-E44F0EF9F3AE}">
      <dsp:nvSpPr>
        <dsp:cNvPr id="0" name=""/>
        <dsp:cNvSpPr/>
      </dsp:nvSpPr>
      <dsp:spPr>
        <a:xfrm>
          <a:off x="374497" y="3376015"/>
          <a:ext cx="680904" cy="6809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7993CE3-16C3-4048-9D44-C8C3333A9F7D}">
      <dsp:nvSpPr>
        <dsp:cNvPr id="0" name=""/>
        <dsp:cNvSpPr/>
      </dsp:nvSpPr>
      <dsp:spPr>
        <a:xfrm>
          <a:off x="1429899" y="309746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100000"/>
            </a:lnSpc>
            <a:spcBef>
              <a:spcPct val="0"/>
            </a:spcBef>
            <a:spcAft>
              <a:spcPct val="35000"/>
            </a:spcAft>
            <a:buNone/>
          </a:pPr>
          <a:r>
            <a:rPr lang="en-GB" sz="2200" kern="1200"/>
            <a:t>Pace</a:t>
          </a:r>
          <a:endParaRPr lang="en-US" sz="2200" kern="1200"/>
        </a:p>
      </dsp:txBody>
      <dsp:txXfrm>
        <a:off x="1429899" y="3097464"/>
        <a:ext cx="5083704" cy="1238008"/>
      </dsp:txXfrm>
    </dsp:sp>
    <dsp:sp modelId="{CED70797-7501-4F9D-818B-623996E9AF3B}">
      <dsp:nvSpPr>
        <dsp:cNvPr id="0" name=""/>
        <dsp:cNvSpPr/>
      </dsp:nvSpPr>
      <dsp:spPr>
        <a:xfrm>
          <a:off x="0" y="4644974"/>
          <a:ext cx="65136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4651DB-3E2F-4227-9236-C4109DC5F180}">
      <dsp:nvSpPr>
        <dsp:cNvPr id="0" name=""/>
        <dsp:cNvSpPr/>
      </dsp:nvSpPr>
      <dsp:spPr>
        <a:xfrm>
          <a:off x="374497" y="4923526"/>
          <a:ext cx="680904" cy="6809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A94C5D-07D2-47F2-957E-70F990336225}">
      <dsp:nvSpPr>
        <dsp:cNvPr id="0" name=""/>
        <dsp:cNvSpPr/>
      </dsp:nvSpPr>
      <dsp:spPr>
        <a:xfrm>
          <a:off x="1429899" y="464497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100000"/>
            </a:lnSpc>
            <a:spcBef>
              <a:spcPct val="0"/>
            </a:spcBef>
            <a:spcAft>
              <a:spcPct val="35000"/>
            </a:spcAft>
            <a:buNone/>
          </a:pPr>
          <a:r>
            <a:rPr lang="en-GB" sz="2200" kern="1200"/>
            <a:t>Action plans</a:t>
          </a:r>
          <a:endParaRPr lang="en-US" sz="2200" kern="1200"/>
        </a:p>
      </dsp:txBody>
      <dsp:txXfrm>
        <a:off x="1429899" y="4644974"/>
        <a:ext cx="5083704" cy="12380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D5FFA2-C6DD-4730-8CED-C4D7E9752992}">
      <dsp:nvSpPr>
        <dsp:cNvPr id="0" name=""/>
        <dsp:cNvSpPr/>
      </dsp:nvSpPr>
      <dsp:spPr>
        <a:xfrm>
          <a:off x="360985" y="413708"/>
          <a:ext cx="1098000" cy="1098000"/>
        </a:xfrm>
        <a:prstGeom prst="ellipse">
          <a:avLst/>
        </a:prstGeom>
        <a:solidFill>
          <a:schemeClr val="lt1">
            <a:alpha val="0"/>
            <a:hueOff val="0"/>
            <a:satOff val="0"/>
            <a:lumOff val="0"/>
            <a:alphaOff val="0"/>
          </a:schemeClr>
        </a:solidFill>
        <a:ln w="5080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4A552B71-B239-48A0-8925-4C327F264D0C}">
      <dsp:nvSpPr>
        <dsp:cNvPr id="0" name=""/>
        <dsp:cNvSpPr/>
      </dsp:nvSpPr>
      <dsp:spPr>
        <a:xfrm>
          <a:off x="594985" y="647709"/>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5F325051-4BAE-4B45-976D-32FD9F9E5BDC}">
      <dsp:nvSpPr>
        <dsp:cNvPr id="0" name=""/>
        <dsp:cNvSpPr/>
      </dsp:nvSpPr>
      <dsp:spPr>
        <a:xfrm>
          <a:off x="9985" y="185370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GB" sz="1100" kern="1200"/>
            <a:t>Breathe – low and deep</a:t>
          </a:r>
          <a:endParaRPr lang="en-US" sz="1100" kern="1200"/>
        </a:p>
      </dsp:txBody>
      <dsp:txXfrm>
        <a:off x="9985" y="1853709"/>
        <a:ext cx="1800000" cy="720000"/>
      </dsp:txXfrm>
    </dsp:sp>
    <dsp:sp modelId="{9F508DA1-3084-438D-8CDF-CB7E8EDBDBBF}">
      <dsp:nvSpPr>
        <dsp:cNvPr id="0" name=""/>
        <dsp:cNvSpPr/>
      </dsp:nvSpPr>
      <dsp:spPr>
        <a:xfrm>
          <a:off x="2475985" y="413708"/>
          <a:ext cx="1098000" cy="1098000"/>
        </a:xfrm>
        <a:prstGeom prst="ellipse">
          <a:avLst/>
        </a:prstGeom>
        <a:solidFill>
          <a:schemeClr val="lt1">
            <a:alpha val="0"/>
            <a:hueOff val="0"/>
            <a:satOff val="0"/>
            <a:lumOff val="0"/>
            <a:alphaOff val="0"/>
          </a:schemeClr>
        </a:solidFill>
        <a:ln w="5080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E85D1EF6-EEAE-4169-8D16-1D4237B811D3}">
      <dsp:nvSpPr>
        <dsp:cNvPr id="0" name=""/>
        <dsp:cNvSpPr/>
      </dsp:nvSpPr>
      <dsp:spPr>
        <a:xfrm rot="5400000">
          <a:off x="2770982" y="604046"/>
          <a:ext cx="508006" cy="7173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8AE60B83-70DF-4E11-8BFA-E670597C5CCE}">
      <dsp:nvSpPr>
        <dsp:cNvPr id="0" name=""/>
        <dsp:cNvSpPr/>
      </dsp:nvSpPr>
      <dsp:spPr>
        <a:xfrm>
          <a:off x="2124985" y="185370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GB" sz="1100" kern="1200"/>
            <a:t>Count to 10</a:t>
          </a:r>
          <a:endParaRPr lang="en-US" sz="1100" kern="1200"/>
        </a:p>
      </dsp:txBody>
      <dsp:txXfrm>
        <a:off x="2124985" y="1853709"/>
        <a:ext cx="1800000" cy="720000"/>
      </dsp:txXfrm>
    </dsp:sp>
    <dsp:sp modelId="{D6D30C02-FED7-454C-BDE5-A73058FD84CC}">
      <dsp:nvSpPr>
        <dsp:cNvPr id="0" name=""/>
        <dsp:cNvSpPr/>
      </dsp:nvSpPr>
      <dsp:spPr>
        <a:xfrm>
          <a:off x="4590985" y="413708"/>
          <a:ext cx="1098000" cy="1098000"/>
        </a:xfrm>
        <a:prstGeom prst="ellipse">
          <a:avLst/>
        </a:prstGeom>
        <a:solidFill>
          <a:schemeClr val="lt1">
            <a:alpha val="0"/>
            <a:hueOff val="0"/>
            <a:satOff val="0"/>
            <a:lumOff val="0"/>
            <a:alphaOff val="0"/>
          </a:schemeClr>
        </a:solidFill>
        <a:ln w="5080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750C506A-544C-4B1A-B2E1-CD675B51F7BC}">
      <dsp:nvSpPr>
        <dsp:cNvPr id="0" name=""/>
        <dsp:cNvSpPr/>
      </dsp:nvSpPr>
      <dsp:spPr>
        <a:xfrm>
          <a:off x="4824985" y="647709"/>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29414EBC-6477-44D0-8FE2-6F43660FFB08}">
      <dsp:nvSpPr>
        <dsp:cNvPr id="0" name=""/>
        <dsp:cNvSpPr/>
      </dsp:nvSpPr>
      <dsp:spPr>
        <a:xfrm>
          <a:off x="4239985" y="185370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GB" sz="1100" kern="1200"/>
            <a:t>Pause / take a drink</a:t>
          </a:r>
          <a:endParaRPr lang="en-US" sz="1100" kern="1200"/>
        </a:p>
      </dsp:txBody>
      <dsp:txXfrm>
        <a:off x="4239985" y="1853709"/>
        <a:ext cx="1800000" cy="720000"/>
      </dsp:txXfrm>
    </dsp:sp>
    <dsp:sp modelId="{F77162FA-B56B-42E4-900B-4851D99739FA}">
      <dsp:nvSpPr>
        <dsp:cNvPr id="0" name=""/>
        <dsp:cNvSpPr/>
      </dsp:nvSpPr>
      <dsp:spPr>
        <a:xfrm>
          <a:off x="6705985" y="413708"/>
          <a:ext cx="1098000" cy="1098000"/>
        </a:xfrm>
        <a:prstGeom prst="ellipse">
          <a:avLst/>
        </a:prstGeom>
        <a:solidFill>
          <a:schemeClr val="lt1">
            <a:alpha val="0"/>
            <a:hueOff val="0"/>
            <a:satOff val="0"/>
            <a:lumOff val="0"/>
            <a:alphaOff val="0"/>
          </a:schemeClr>
        </a:solidFill>
        <a:ln w="5080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ECF347B-7B76-4330-B89F-C0664B1F6199}">
      <dsp:nvSpPr>
        <dsp:cNvPr id="0" name=""/>
        <dsp:cNvSpPr/>
      </dsp:nvSpPr>
      <dsp:spPr>
        <a:xfrm>
          <a:off x="6939985" y="647709"/>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A99ED314-FEFA-4A67-B0D9-F3962E5FF3AD}">
      <dsp:nvSpPr>
        <dsp:cNvPr id="0" name=""/>
        <dsp:cNvSpPr/>
      </dsp:nvSpPr>
      <dsp:spPr>
        <a:xfrm>
          <a:off x="6354985" y="185370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GB" sz="1100" kern="1200"/>
            <a:t>Ask them questions</a:t>
          </a:r>
          <a:endParaRPr lang="en-US" sz="1100" kern="1200"/>
        </a:p>
      </dsp:txBody>
      <dsp:txXfrm>
        <a:off x="6354985" y="1853709"/>
        <a:ext cx="1800000" cy="720000"/>
      </dsp:txXfrm>
    </dsp:sp>
    <dsp:sp modelId="{A48E5C28-4BE8-499C-B8EB-C98D1C3660AA}">
      <dsp:nvSpPr>
        <dsp:cNvPr id="0" name=""/>
        <dsp:cNvSpPr/>
      </dsp:nvSpPr>
      <dsp:spPr>
        <a:xfrm>
          <a:off x="8820985" y="413708"/>
          <a:ext cx="1098000" cy="1098000"/>
        </a:xfrm>
        <a:prstGeom prst="ellipse">
          <a:avLst/>
        </a:prstGeom>
        <a:solidFill>
          <a:schemeClr val="lt1">
            <a:alpha val="0"/>
            <a:hueOff val="0"/>
            <a:satOff val="0"/>
            <a:lumOff val="0"/>
            <a:alphaOff val="0"/>
          </a:schemeClr>
        </a:solidFill>
        <a:ln w="5080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CDBF8503-CB6C-42E6-854C-E839C490B4DD}">
      <dsp:nvSpPr>
        <dsp:cNvPr id="0" name=""/>
        <dsp:cNvSpPr/>
      </dsp:nvSpPr>
      <dsp:spPr>
        <a:xfrm>
          <a:off x="9054985" y="647709"/>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83F43B36-CD48-446C-97F3-65D9836519E8}">
      <dsp:nvSpPr>
        <dsp:cNvPr id="0" name=""/>
        <dsp:cNvSpPr/>
      </dsp:nvSpPr>
      <dsp:spPr>
        <a:xfrm>
          <a:off x="8469985" y="185370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GB" sz="1100" kern="1200" dirty="0"/>
            <a:t>Trying to enable us / them to access the ‘thinking’ rather than ‘feeling’ parts of our brain</a:t>
          </a:r>
          <a:endParaRPr lang="en-US" sz="1100" kern="1200" dirty="0"/>
        </a:p>
      </dsp:txBody>
      <dsp:txXfrm>
        <a:off x="8469985" y="1853709"/>
        <a:ext cx="18000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E15721-70D9-468C-8A8C-6F5675B1A7EA}">
      <dsp:nvSpPr>
        <dsp:cNvPr id="0" name=""/>
        <dsp:cNvSpPr/>
      </dsp:nvSpPr>
      <dsp:spPr>
        <a:xfrm>
          <a:off x="5695500" y="1196149"/>
          <a:ext cx="2484477" cy="248493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8A471F-D78B-4588-A70F-DAF99E0FAD66}">
      <dsp:nvSpPr>
        <dsp:cNvPr id="0" name=""/>
        <dsp:cNvSpPr/>
      </dsp:nvSpPr>
      <dsp:spPr>
        <a:xfrm>
          <a:off x="5777992" y="1278995"/>
          <a:ext cx="2319492" cy="2319245"/>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Emotional </a:t>
          </a:r>
          <a:r>
            <a:rPr lang="en-US" sz="3000" kern="1200" dirty="0"/>
            <a:t>c</a:t>
          </a:r>
          <a:r>
            <a:rPr lang="en-US" sz="1800" kern="1200" dirty="0"/>
            <a:t>onsequences</a:t>
          </a:r>
        </a:p>
      </dsp:txBody>
      <dsp:txXfrm>
        <a:off x="6109579" y="1610378"/>
        <a:ext cx="1656318" cy="1656479"/>
      </dsp:txXfrm>
    </dsp:sp>
    <dsp:sp modelId="{E99A1384-9A36-4702-86C1-74CC3A93975C}">
      <dsp:nvSpPr>
        <dsp:cNvPr id="0" name=""/>
        <dsp:cNvSpPr/>
      </dsp:nvSpPr>
      <dsp:spPr>
        <a:xfrm rot="2700000">
          <a:off x="3130713" y="1199153"/>
          <a:ext cx="2478493" cy="2478493"/>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CF75CF-3B3C-49B7-A4F8-299924C3A9BD}">
      <dsp:nvSpPr>
        <dsp:cNvPr id="0" name=""/>
        <dsp:cNvSpPr/>
      </dsp:nvSpPr>
      <dsp:spPr>
        <a:xfrm>
          <a:off x="3210213" y="1278995"/>
          <a:ext cx="2319492" cy="2319245"/>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b="1" kern="1200" dirty="0"/>
            <a:t>B</a:t>
          </a:r>
          <a:r>
            <a:rPr lang="en-US" sz="2000" kern="1200" dirty="0"/>
            <a:t>elief about event or adversity</a:t>
          </a:r>
        </a:p>
      </dsp:txBody>
      <dsp:txXfrm>
        <a:off x="3541801" y="1610378"/>
        <a:ext cx="1656318" cy="1656479"/>
      </dsp:txXfrm>
    </dsp:sp>
    <dsp:sp modelId="{F31D61BC-1BD1-4DC8-809B-D74E3DE6609A}">
      <dsp:nvSpPr>
        <dsp:cNvPr id="0" name=""/>
        <dsp:cNvSpPr/>
      </dsp:nvSpPr>
      <dsp:spPr>
        <a:xfrm rot="2700000">
          <a:off x="562934" y="1199153"/>
          <a:ext cx="2478493" cy="2478493"/>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4D2523-020D-4854-B7E9-D28DAFCAD9AD}">
      <dsp:nvSpPr>
        <dsp:cNvPr id="0" name=""/>
        <dsp:cNvSpPr/>
      </dsp:nvSpPr>
      <dsp:spPr>
        <a:xfrm>
          <a:off x="642435" y="1278995"/>
          <a:ext cx="2319492" cy="2319245"/>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b="1" kern="1200" dirty="0"/>
            <a:t>A</a:t>
          </a:r>
          <a:r>
            <a:rPr lang="en-US" sz="2000" kern="1200" dirty="0"/>
            <a:t>ctivating event</a:t>
          </a:r>
        </a:p>
      </dsp:txBody>
      <dsp:txXfrm>
        <a:off x="974022" y="1610378"/>
        <a:ext cx="1656318" cy="16564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24F0DF-01FF-467A-B0C2-FA9C962844C5}">
      <dsp:nvSpPr>
        <dsp:cNvPr id="0" name=""/>
        <dsp:cNvSpPr/>
      </dsp:nvSpPr>
      <dsp:spPr>
        <a:xfrm>
          <a:off x="0" y="42780"/>
          <a:ext cx="6492875" cy="115127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GB" sz="4800" kern="1200"/>
            <a:t>False</a:t>
          </a:r>
          <a:endParaRPr lang="en-US" sz="4800" kern="1200"/>
        </a:p>
      </dsp:txBody>
      <dsp:txXfrm>
        <a:off x="56201" y="98981"/>
        <a:ext cx="6380473" cy="1038877"/>
      </dsp:txXfrm>
    </dsp:sp>
    <dsp:sp modelId="{440EC7C5-4BE8-4D25-8A6C-30DD5C428CE1}">
      <dsp:nvSpPr>
        <dsp:cNvPr id="0" name=""/>
        <dsp:cNvSpPr/>
      </dsp:nvSpPr>
      <dsp:spPr>
        <a:xfrm>
          <a:off x="0" y="1332300"/>
          <a:ext cx="6492875" cy="1151279"/>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GB" sz="4800" kern="1200"/>
            <a:t>Evidence</a:t>
          </a:r>
          <a:endParaRPr lang="en-US" sz="4800" kern="1200"/>
        </a:p>
      </dsp:txBody>
      <dsp:txXfrm>
        <a:off x="56201" y="1388501"/>
        <a:ext cx="6380473" cy="1038877"/>
      </dsp:txXfrm>
    </dsp:sp>
    <dsp:sp modelId="{49F91459-67BA-4D10-B912-E29DE784845A}">
      <dsp:nvSpPr>
        <dsp:cNvPr id="0" name=""/>
        <dsp:cNvSpPr/>
      </dsp:nvSpPr>
      <dsp:spPr>
        <a:xfrm>
          <a:off x="0" y="2621820"/>
          <a:ext cx="6492875" cy="1151279"/>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GB" sz="4800" kern="1200"/>
            <a:t>Appearing</a:t>
          </a:r>
          <a:endParaRPr lang="en-US" sz="4800" kern="1200"/>
        </a:p>
      </dsp:txBody>
      <dsp:txXfrm>
        <a:off x="56201" y="2678021"/>
        <a:ext cx="6380473" cy="1038877"/>
      </dsp:txXfrm>
    </dsp:sp>
    <dsp:sp modelId="{130981D2-9CEE-4BB0-B031-65AB6B2D7FDC}">
      <dsp:nvSpPr>
        <dsp:cNvPr id="0" name=""/>
        <dsp:cNvSpPr/>
      </dsp:nvSpPr>
      <dsp:spPr>
        <a:xfrm>
          <a:off x="0" y="3911340"/>
          <a:ext cx="6492875" cy="115127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GB" sz="4800" kern="1200"/>
            <a:t>Real</a:t>
          </a:r>
          <a:endParaRPr lang="en-US" sz="4800" kern="1200"/>
        </a:p>
      </dsp:txBody>
      <dsp:txXfrm>
        <a:off x="56201" y="3967541"/>
        <a:ext cx="6380473" cy="103887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OutlineLabelList">
  <dgm:title val="Icon Circle Outlin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trAlignAcc1">
          <dgm:alg type="sp"/>
          <dgm:choose name="Name9">
            <dgm:if name="Name10" axis="root des" ptType="all norm" func="cnt" op="lte" val="3">
              <dgm:shape xmlns:r="http://schemas.openxmlformats.org/officeDocument/2006/relationships" type="ellipse" r:blip="">
                <dgm:adjLst/>
                <dgm:extLst>
                  <a:ext uri="{B698B0E9-8C71-41B9-8309-B3DCBF30829C}">
                    <dgm1612:spPr xmlns:dgm1612="http://schemas.microsoft.com/office/drawing/2016/12/diagram">
                      <a:ln w="79375"/>
                    </dgm1612:spPr>
                  </a:ext>
                </dgm:extLst>
              </dgm:shape>
            </dgm:if>
            <dgm:if name="Name11" axis="root des" ptType="all norm" func="cnt" op="lte" val="5">
              <dgm:shape xmlns:r="http://schemas.openxmlformats.org/officeDocument/2006/relationships" type="ellipse" r:blip="">
                <dgm:adjLst/>
                <dgm:extLst>
                  <a:ext uri="{B698B0E9-8C71-41B9-8309-B3DCBF30829C}">
                    <dgm1612:spPr xmlns:dgm1612="http://schemas.microsoft.com/office/drawing/2016/12/diagram">
                      <a:ln w="50800"/>
                    </dgm1612:spPr>
                  </a:ext>
                </dgm:extLst>
              </dgm:shape>
            </dgm:if>
            <dgm:if name="Name12" axis="root des" ptType="all norm" func="cnt" op="lte" val="10">
              <dgm:shape xmlns:r="http://schemas.openxmlformats.org/officeDocument/2006/relationships" type="ellipse" r:blip="">
                <dgm:adjLst/>
                <dgm:extLst>
                  <a:ext uri="{B698B0E9-8C71-41B9-8309-B3DCBF30829C}">
                    <dgm1612:spPr xmlns:dgm1612="http://schemas.microsoft.com/office/drawing/2016/12/diagram">
                      <a:ln w="47625"/>
                    </dgm1612:spPr>
                  </a:ext>
                </dgm:extLst>
              </dgm:shape>
            </dgm:if>
            <dgm:else name="Name13">
              <dgm:shape xmlns:r="http://schemas.openxmlformats.org/officeDocument/2006/relationships" type="ellipse" r:blip="">
                <dgm:adjLst/>
                <dgm:extLst>
                  <a:ext uri="{B698B0E9-8C71-41B9-8309-B3DCBF30829C}">
                    <dgm1612:spPr xmlns:dgm1612="http://schemas.microsoft.com/office/drawing/2016/12/diagram">
                      <a:ln w="38100"/>
                    </dgm1612:spPr>
                  </a:ext>
                </dgm:extLst>
              </dgm:shape>
            </dgm:else>
          </dgm:choos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1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9BEE35-8284-419D-B09F-8260F816349B}" type="datetimeFigureOut">
              <a:rPr lang="en-GB" smtClean="0"/>
              <a:t>03/05/2019</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90357E-58F2-45ED-940D-017AFCAAC1C4}" type="slidenum">
              <a:rPr lang="en-GB" smtClean="0"/>
              <a:t>‹#›</a:t>
            </a:fld>
            <a:endParaRPr lang="en-GB" dirty="0"/>
          </a:p>
        </p:txBody>
      </p:sp>
    </p:spTree>
    <p:extLst>
      <p:ext uri="{BB962C8B-B14F-4D97-AF65-F5344CB8AC3E}">
        <p14:creationId xmlns:p14="http://schemas.microsoft.com/office/powerpoint/2010/main" val="1899631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PILOT</a:t>
            </a:r>
          </a:p>
        </p:txBody>
      </p:sp>
      <p:sp>
        <p:nvSpPr>
          <p:cNvPr id="4" name="Slide Number Placeholder 3"/>
          <p:cNvSpPr>
            <a:spLocks noGrp="1"/>
          </p:cNvSpPr>
          <p:nvPr>
            <p:ph type="sldNum" sz="quarter" idx="10"/>
          </p:nvPr>
        </p:nvSpPr>
        <p:spPr/>
        <p:txBody>
          <a:bodyPr/>
          <a:lstStyle/>
          <a:p>
            <a:fld id="{5A90357E-58F2-45ED-940D-017AFCAAC1C4}" type="slidenum">
              <a:rPr lang="en-GB" smtClean="0"/>
              <a:t>2</a:t>
            </a:fld>
            <a:endParaRPr lang="en-GB" dirty="0"/>
          </a:p>
        </p:txBody>
      </p:sp>
    </p:spTree>
    <p:extLst>
      <p:ext uri="{BB962C8B-B14F-4D97-AF65-F5344CB8AC3E}">
        <p14:creationId xmlns:p14="http://schemas.microsoft.com/office/powerpoint/2010/main" val="513424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72D15B04-725B-439D-ABEA-76830AA83E13}"/>
              </a:ext>
            </a:extLst>
          </p:cNvPr>
          <p:cNvSpPr>
            <a:spLocks noGrp="1" noRot="1" noChangeAspect="1" noChangeArrowheads="1" noTextEdit="1"/>
          </p:cNvSpPr>
          <p:nvPr>
            <p:ph type="sldImg"/>
          </p:nvPr>
        </p:nvSpPr>
        <p:spPr>
          <a:ln/>
        </p:spPr>
      </p:sp>
      <p:sp>
        <p:nvSpPr>
          <p:cNvPr id="94211" name="Notes Placeholder 2">
            <a:extLst>
              <a:ext uri="{FF2B5EF4-FFF2-40B4-BE49-F238E27FC236}">
                <a16:creationId xmlns:a16="http://schemas.microsoft.com/office/drawing/2014/main" id="{FBBC677C-E41F-44C7-9C61-C12931ABC6C3}"/>
              </a:ext>
            </a:extLst>
          </p:cNvPr>
          <p:cNvSpPr>
            <a:spLocks noGrp="1" noChangeArrowheads="1"/>
          </p:cNvSpPr>
          <p:nvPr>
            <p:ph type="body" idx="1"/>
          </p:nvPr>
        </p:nvSpPr>
        <p:spPr>
          <a:xfrm>
            <a:off x="327025" y="4691063"/>
            <a:ext cx="6294438" cy="4441825"/>
          </a:xfrm>
          <a:noFill/>
        </p:spPr>
        <p:txBody>
          <a:bodyPr/>
          <a:lstStyle/>
          <a:p>
            <a:r>
              <a:rPr lang="en-GB" altLang="en-US" sz="1000" dirty="0"/>
              <a:t>The pressure-performance curve is used as an analogy for the whole day. It describes where we want people to be – at the top of the curve.</a:t>
            </a:r>
          </a:p>
          <a:p>
            <a:r>
              <a:rPr lang="en-GB" altLang="en-US" sz="1000" b="1" dirty="0"/>
              <a:t>Healthy high performance zone </a:t>
            </a:r>
            <a:r>
              <a:rPr lang="en-GB" altLang="en-US" sz="1000" dirty="0"/>
              <a:t>– this is the zone where people are experiencing a certain level of pressure, so they will feel challenged and stretched, but they can manage the pressure and generally find it motivating and engaging – bringing out the best in people. They will be feeling good and also performing at optimum levels. People need pressure that challenges and motivates them, but that they have the ability and support to deal with. </a:t>
            </a:r>
          </a:p>
          <a:p>
            <a:r>
              <a:rPr lang="en-GB" altLang="en-US" sz="1000" b="1" dirty="0"/>
              <a:t>Strain/Burnout </a:t>
            </a:r>
            <a:r>
              <a:rPr lang="en-GB" altLang="en-US" sz="1000" dirty="0"/>
              <a:t>– this is where pressure has exceeded an individual’s ability to cope. The pressure is no longer manageable or motivating, it has turned into stress. This is where the health consequences and other negative consequences will be observed.</a:t>
            </a:r>
          </a:p>
          <a:p>
            <a:r>
              <a:rPr lang="en-GB" altLang="en-US" sz="1000" b="1" dirty="0"/>
              <a:t>Bore out</a:t>
            </a:r>
            <a:r>
              <a:rPr lang="en-GB" altLang="en-US" sz="1000" dirty="0"/>
              <a:t> - this is where someone does not perceive themselves to be under very much work related pressure. Rust out does not necessarily mean that an individual has nothing to do – they may have a lot of work – however they are no longer finding it a challenge; they may be ‘going through the motions’.  As a result they may lack motivation and disengage from their role and the organisation more broadly. </a:t>
            </a:r>
          </a:p>
          <a:p>
            <a:r>
              <a:rPr lang="en-GB" altLang="en-US" sz="1000" dirty="0"/>
              <a:t>The challenge with the pressure-performance curve for managers is two-fold – not only do they need to understand where they are operating (and what they may need to do to ensure they are in the positive wellbeing zone most of the time) they also need to understand where the different staff they manage are operating and what they can do to ensure wherever possible that their staff are in optimal zone most of the time. </a:t>
            </a:r>
          </a:p>
          <a:p>
            <a:r>
              <a:rPr lang="en-GB" altLang="en-US" sz="1000" dirty="0"/>
              <a:t>Reinforce the fact that individuals will respond differently to pressure and managers will need to recognise this and identify when different members of staff are potentially at risk of rusting out or burning out.  What one member of staff will find challenging and motivating, could potentially be too much for another individual. Emphasise the need to balance challenge and support. The solutions for bore out and burn-out will really depend on the situation and the individual concerned, but will be related to the level of challenge and support that an individual experiences.</a:t>
            </a:r>
          </a:p>
          <a:p>
            <a:r>
              <a:rPr lang="en-GB" altLang="en-US" sz="1000" b="1" dirty="0"/>
              <a:t>EX in WB where do they spend their time?</a:t>
            </a:r>
          </a:p>
          <a:p>
            <a:endParaRPr lang="en-GB" altLang="en-US" sz="1000" dirty="0"/>
          </a:p>
        </p:txBody>
      </p:sp>
      <p:sp>
        <p:nvSpPr>
          <p:cNvPr id="94212" name="Slide Number Placeholder 3">
            <a:extLst>
              <a:ext uri="{FF2B5EF4-FFF2-40B4-BE49-F238E27FC236}">
                <a16:creationId xmlns:a16="http://schemas.microsoft.com/office/drawing/2014/main" id="{C92BC82D-B775-4DF0-B9F9-F6CB22DB4CD0}"/>
              </a:ext>
            </a:extLst>
          </p:cNvPr>
          <p:cNvSpPr>
            <a:spLocks noGrp="1"/>
          </p:cNvSpPr>
          <p:nvPr>
            <p:ph type="sldNum" sz="quarter" idx="5"/>
          </p:nvPr>
        </p:nvSpPr>
        <p:spPr>
          <a:noFill/>
        </p:spPr>
        <p:txBody>
          <a:bodyPr/>
          <a:lstStyle/>
          <a:p>
            <a:fld id="{7EAB556D-B172-478F-AE71-32B59C229DBF}" type="slidenum">
              <a:rPr lang="en-GB" altLang="en-US" smtClean="0"/>
              <a:pPr/>
              <a:t>10</a:t>
            </a:fld>
            <a:endParaRPr lang="en-GB" altLang="en-US" dirty="0"/>
          </a:p>
        </p:txBody>
      </p:sp>
    </p:spTree>
    <p:extLst>
      <p:ext uri="{BB962C8B-B14F-4D97-AF65-F5344CB8AC3E}">
        <p14:creationId xmlns:p14="http://schemas.microsoft.com/office/powerpoint/2010/main" val="1228903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D7EF7D1A-E124-4D92-AC25-76BD33E6513C}"/>
              </a:ext>
            </a:extLst>
          </p:cNvPr>
          <p:cNvSpPr>
            <a:spLocks noGrp="1" noRot="1" noChangeAspect="1" noChangeArrowheads="1" noTextEdit="1"/>
          </p:cNvSpPr>
          <p:nvPr>
            <p:ph type="sldImg"/>
          </p:nvPr>
        </p:nvSpPr>
        <p:spPr>
          <a:ln/>
        </p:spPr>
      </p:sp>
      <p:sp>
        <p:nvSpPr>
          <p:cNvPr id="98307" name="Notes Placeholder 2">
            <a:extLst>
              <a:ext uri="{FF2B5EF4-FFF2-40B4-BE49-F238E27FC236}">
                <a16:creationId xmlns:a16="http://schemas.microsoft.com/office/drawing/2014/main" id="{40559E4D-41F6-44EA-8DBC-1D29B6F30E54}"/>
              </a:ext>
            </a:extLst>
          </p:cNvPr>
          <p:cNvSpPr>
            <a:spLocks noGrp="1" noChangeArrowheads="1"/>
          </p:cNvSpPr>
          <p:nvPr>
            <p:ph type="body" idx="1"/>
          </p:nvPr>
        </p:nvSpPr>
        <p:spPr>
          <a:noFill/>
        </p:spPr>
        <p:txBody>
          <a:bodyPr/>
          <a:lstStyle/>
          <a:p>
            <a:r>
              <a:rPr lang="en-GB" altLang="en-US" dirty="0"/>
              <a:t>Read through some of these effects of stress.</a:t>
            </a:r>
          </a:p>
          <a:p>
            <a:endParaRPr lang="en-GB" altLang="en-US" dirty="0"/>
          </a:p>
          <a:p>
            <a:r>
              <a:rPr lang="en-GB" altLang="en-US" dirty="0"/>
              <a:t>The basic premise of this slide is to convince people that mental wellbeing (stress) matters to them! There is an inherent link between psychological and physical health – it is important to look after both to stay well. </a:t>
            </a:r>
          </a:p>
          <a:p>
            <a:endParaRPr lang="en-GB" altLang="en-US" dirty="0"/>
          </a:p>
          <a:p>
            <a:r>
              <a:rPr lang="en-GB" altLang="en-US" dirty="0"/>
              <a:t>The biggest thing to note here for managers are changes in people. Know your employees and it makes it easier to spot when they are acting uncharacteristically. </a:t>
            </a:r>
          </a:p>
        </p:txBody>
      </p:sp>
      <p:sp>
        <p:nvSpPr>
          <p:cNvPr id="98308" name="Slide Number Placeholder 3">
            <a:extLst>
              <a:ext uri="{FF2B5EF4-FFF2-40B4-BE49-F238E27FC236}">
                <a16:creationId xmlns:a16="http://schemas.microsoft.com/office/drawing/2014/main" id="{625BF1A5-EC45-4C87-9A81-CCB05C80AB93}"/>
              </a:ext>
            </a:extLst>
          </p:cNvPr>
          <p:cNvSpPr>
            <a:spLocks noGrp="1"/>
          </p:cNvSpPr>
          <p:nvPr>
            <p:ph type="sldNum" sz="quarter" idx="5"/>
          </p:nvPr>
        </p:nvSpPr>
        <p:spPr>
          <a:noFill/>
        </p:spPr>
        <p:txBody>
          <a:bodyPr/>
          <a:lstStyle/>
          <a:p>
            <a:fld id="{A658B8D1-886D-4125-928C-7E916FF55BA7}" type="slidenum">
              <a:rPr lang="en-GB" altLang="en-US" smtClean="0"/>
              <a:pPr/>
              <a:t>12</a:t>
            </a:fld>
            <a:endParaRPr lang="en-GB" altLang="en-US" dirty="0"/>
          </a:p>
        </p:txBody>
      </p:sp>
    </p:spTree>
    <p:extLst>
      <p:ext uri="{BB962C8B-B14F-4D97-AF65-F5344CB8AC3E}">
        <p14:creationId xmlns:p14="http://schemas.microsoft.com/office/powerpoint/2010/main" val="2079960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1C0ADDA3-6589-4F32-BC6B-FB2C4659C4EA}"/>
              </a:ext>
            </a:extLst>
          </p:cNvPr>
          <p:cNvSpPr>
            <a:spLocks noGrp="1" noRot="1" noChangeAspect="1" noTextEdit="1"/>
          </p:cNvSpPr>
          <p:nvPr>
            <p:ph type="sldImg"/>
          </p:nvPr>
        </p:nvSpPr>
        <p:spPr>
          <a:ln/>
        </p:spPr>
      </p:sp>
      <p:sp>
        <p:nvSpPr>
          <p:cNvPr id="96259" name="Slide Number Placeholder 3">
            <a:extLst>
              <a:ext uri="{FF2B5EF4-FFF2-40B4-BE49-F238E27FC236}">
                <a16:creationId xmlns:a16="http://schemas.microsoft.com/office/drawing/2014/main" id="{A9C7D4B3-01E0-4A1B-A093-17745E2CCDE1}"/>
              </a:ext>
            </a:extLst>
          </p:cNvPr>
          <p:cNvSpPr>
            <a:spLocks noGrp="1"/>
          </p:cNvSpPr>
          <p:nvPr>
            <p:ph type="sldNum" sz="quarter" idx="5"/>
          </p:nvPr>
        </p:nvSpPr>
        <p:spPr>
          <a:noFill/>
        </p:spPr>
        <p:txBody>
          <a:bodyPr/>
          <a:lstStyle>
            <a:lvl1pPr eaLnBrk="0" hangingPunct="0">
              <a:spcBef>
                <a:spcPct val="30000"/>
              </a:spcBef>
              <a:defRPr sz="16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6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6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6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211B22FF-DCB8-4F82-A358-0110C8BDE4F9}" type="slidenum">
              <a:rPr lang="en-GB" altLang="en-US" sz="1300"/>
              <a:pPr eaLnBrk="1" hangingPunct="1">
                <a:spcBef>
                  <a:spcPct val="0"/>
                </a:spcBef>
              </a:pPr>
              <a:t>17</a:t>
            </a:fld>
            <a:endParaRPr lang="en-GB" altLang="en-US" sz="1300" dirty="0"/>
          </a:p>
        </p:txBody>
      </p:sp>
      <p:sp>
        <p:nvSpPr>
          <p:cNvPr id="96260" name="Notes Placeholder 1">
            <a:extLst>
              <a:ext uri="{FF2B5EF4-FFF2-40B4-BE49-F238E27FC236}">
                <a16:creationId xmlns:a16="http://schemas.microsoft.com/office/drawing/2014/main" id="{9F2FEB45-635C-40B2-BDA5-F837C032CA96}"/>
              </a:ext>
            </a:extLst>
          </p:cNvPr>
          <p:cNvSpPr>
            <a:spLocks noGrp="1"/>
          </p:cNvSpPr>
          <p:nvPr>
            <p:ph type="body" sz="quarter" idx="10"/>
          </p:nvPr>
        </p:nvSpPr>
        <p:spPr>
          <a:noFill/>
        </p:spPr>
        <p:txBody>
          <a:bodyPr/>
          <a:lstStyle/>
          <a:p>
            <a:pPr eaLnBrk="1" hangingPunct="1"/>
            <a:endParaRPr lang="en-US" altLang="en-US" dirty="0"/>
          </a:p>
        </p:txBody>
      </p:sp>
    </p:spTree>
    <p:extLst>
      <p:ext uri="{BB962C8B-B14F-4D97-AF65-F5344CB8AC3E}">
        <p14:creationId xmlns:p14="http://schemas.microsoft.com/office/powerpoint/2010/main" val="1428395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22AEA933-F78F-48DA-BE80-FF8E26C04A63}"/>
              </a:ext>
            </a:extLst>
          </p:cNvPr>
          <p:cNvSpPr>
            <a:spLocks noGrp="1" noRot="1" noChangeAspect="1" noTextEdit="1"/>
          </p:cNvSpPr>
          <p:nvPr>
            <p:ph type="sldImg"/>
          </p:nvPr>
        </p:nvSpPr>
        <p:spPr>
          <a:ln/>
        </p:spPr>
      </p:sp>
      <p:sp>
        <p:nvSpPr>
          <p:cNvPr id="113667" name="Notes Placeholder 2">
            <a:extLst>
              <a:ext uri="{FF2B5EF4-FFF2-40B4-BE49-F238E27FC236}">
                <a16:creationId xmlns:a16="http://schemas.microsoft.com/office/drawing/2014/main" id="{EC7F8D78-210A-4FA7-896E-D0F34BB9EC14}"/>
              </a:ext>
            </a:extLst>
          </p:cNvPr>
          <p:cNvSpPr>
            <a:spLocks noGrp="1"/>
          </p:cNvSpPr>
          <p:nvPr>
            <p:ph type="body" idx="1"/>
          </p:nvPr>
        </p:nvSpPr>
        <p:spPr>
          <a:noFill/>
        </p:spPr>
        <p:txBody>
          <a:bodyPr/>
          <a:lstStyle/>
          <a:p>
            <a:pPr eaLnBrk="1" hangingPunct="1"/>
            <a:endParaRPr lang="en-US" altLang="en-US" dirty="0"/>
          </a:p>
        </p:txBody>
      </p:sp>
      <p:sp>
        <p:nvSpPr>
          <p:cNvPr id="113668" name="Slide Number Placeholder 3">
            <a:extLst>
              <a:ext uri="{FF2B5EF4-FFF2-40B4-BE49-F238E27FC236}">
                <a16:creationId xmlns:a16="http://schemas.microsoft.com/office/drawing/2014/main" id="{DC6D9567-8934-42FB-829A-3486D5F3DED3}"/>
              </a:ext>
            </a:extLst>
          </p:cNvPr>
          <p:cNvSpPr>
            <a:spLocks noGrp="1"/>
          </p:cNvSpPr>
          <p:nvPr>
            <p:ph type="sldNum" sz="quarter" idx="5"/>
          </p:nvPr>
        </p:nvSpPr>
        <p:spPr>
          <a:noFill/>
        </p:spPr>
        <p:txBody>
          <a:bodyPr/>
          <a:lstStyle>
            <a:lvl1pPr eaLnBrk="0" hangingPunct="0">
              <a:spcBef>
                <a:spcPct val="30000"/>
              </a:spcBef>
              <a:defRPr sz="16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6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6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6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EC00D78A-F6BD-4DFE-8D40-FA10F03A132D}" type="slidenum">
              <a:rPr lang="en-GB" altLang="en-US" sz="1300"/>
              <a:pPr eaLnBrk="1" hangingPunct="1">
                <a:spcBef>
                  <a:spcPct val="0"/>
                </a:spcBef>
              </a:pPr>
              <a:t>20</a:t>
            </a:fld>
            <a:endParaRPr lang="en-GB" altLang="en-US" sz="1300" dirty="0"/>
          </a:p>
        </p:txBody>
      </p:sp>
    </p:spTree>
    <p:extLst>
      <p:ext uri="{BB962C8B-B14F-4D97-AF65-F5344CB8AC3E}">
        <p14:creationId xmlns:p14="http://schemas.microsoft.com/office/powerpoint/2010/main" val="1459387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a:extLst>
              <a:ext uri="{FF2B5EF4-FFF2-40B4-BE49-F238E27FC236}">
                <a16:creationId xmlns:a16="http://schemas.microsoft.com/office/drawing/2014/main" id="{90E2A07F-AF7B-4846-B099-3C7F15FA9B05}"/>
              </a:ext>
            </a:extLst>
          </p:cNvPr>
          <p:cNvSpPr>
            <a:spLocks noGrp="1" noRot="1" noChangeAspect="1" noChangeArrowheads="1" noTextEdit="1"/>
          </p:cNvSpPr>
          <p:nvPr>
            <p:ph type="sldImg"/>
          </p:nvPr>
        </p:nvSpPr>
        <p:spPr>
          <a:xfrm>
            <a:off x="109538" y="741363"/>
            <a:ext cx="6580187" cy="3702050"/>
          </a:xfrm>
          <a:ln/>
        </p:spPr>
      </p:sp>
      <p:sp>
        <p:nvSpPr>
          <p:cNvPr id="144387" name="Notes Placeholder 2">
            <a:extLst>
              <a:ext uri="{FF2B5EF4-FFF2-40B4-BE49-F238E27FC236}">
                <a16:creationId xmlns:a16="http://schemas.microsoft.com/office/drawing/2014/main" id="{C2E62DEF-E1FF-4973-AD14-421D780E604C}"/>
              </a:ext>
            </a:extLst>
          </p:cNvPr>
          <p:cNvSpPr>
            <a:spLocks noGrp="1" noChangeArrowheads="1"/>
          </p:cNvSpPr>
          <p:nvPr>
            <p:ph type="body" idx="1"/>
          </p:nvPr>
        </p:nvSpPr>
        <p:spPr>
          <a:noFill/>
        </p:spPr>
        <p:txBody>
          <a:bodyPr/>
          <a:lstStyle/>
          <a:p>
            <a:pPr eaLnBrk="1" hangingPunct="1"/>
            <a:r>
              <a:rPr lang="en-US" altLang="en-US" dirty="0"/>
              <a:t>Talk about brain and logical vs emotional brain or slow vs fast brain. D Kahnemann work etc</a:t>
            </a:r>
          </a:p>
        </p:txBody>
      </p:sp>
      <p:sp>
        <p:nvSpPr>
          <p:cNvPr id="144388" name="Slide Number Placeholder 3">
            <a:extLst>
              <a:ext uri="{FF2B5EF4-FFF2-40B4-BE49-F238E27FC236}">
                <a16:creationId xmlns:a16="http://schemas.microsoft.com/office/drawing/2014/main" id="{003879DF-69CB-464E-BA85-0DE32FCA4BCD}"/>
              </a:ext>
            </a:extLst>
          </p:cNvPr>
          <p:cNvSpPr>
            <a:spLocks noGrp="1"/>
          </p:cNvSpPr>
          <p:nvPr>
            <p:ph type="sldNum" sz="quarter" idx="5"/>
          </p:nvPr>
        </p:nvSpPr>
        <p:spPr>
          <a:noFill/>
        </p:spPr>
        <p:txBody>
          <a:bodyPr/>
          <a:lstStyle>
            <a:lvl1pPr>
              <a:spcBef>
                <a:spcPct val="30000"/>
              </a:spcBef>
              <a:defRPr sz="1600">
                <a:solidFill>
                  <a:schemeClr val="tx1"/>
                </a:solidFill>
                <a:latin typeface="Arial" panose="020B0604020202020204" pitchFamily="34" charset="0"/>
                <a:cs typeface="Arial" panose="020B0604020202020204" pitchFamily="34" charset="0"/>
              </a:defRPr>
            </a:lvl1pPr>
            <a:lvl2pPr marL="712788" indent="-273050">
              <a:spcBef>
                <a:spcPct val="30000"/>
              </a:spcBef>
              <a:defRPr sz="1600">
                <a:solidFill>
                  <a:schemeClr val="tx1"/>
                </a:solidFill>
                <a:latin typeface="Arial" panose="020B0604020202020204" pitchFamily="34" charset="0"/>
                <a:cs typeface="Arial" panose="020B0604020202020204" pitchFamily="34" charset="0"/>
              </a:defRPr>
            </a:lvl2pPr>
            <a:lvl3pPr marL="1098550" indent="-219075">
              <a:spcBef>
                <a:spcPct val="30000"/>
              </a:spcBef>
              <a:defRPr sz="1600">
                <a:solidFill>
                  <a:schemeClr val="tx1"/>
                </a:solidFill>
                <a:latin typeface="Arial" panose="020B0604020202020204" pitchFamily="34" charset="0"/>
                <a:cs typeface="Arial" panose="020B0604020202020204" pitchFamily="34" charset="0"/>
              </a:defRPr>
            </a:lvl3pPr>
            <a:lvl4pPr marL="1536700" indent="-219075">
              <a:spcBef>
                <a:spcPct val="30000"/>
              </a:spcBef>
              <a:defRPr sz="1600">
                <a:solidFill>
                  <a:schemeClr val="tx1"/>
                </a:solidFill>
                <a:latin typeface="Arial" panose="020B0604020202020204" pitchFamily="34" charset="0"/>
                <a:cs typeface="Arial" panose="020B0604020202020204" pitchFamily="34" charset="0"/>
              </a:defRPr>
            </a:lvl4pPr>
            <a:lvl5pPr marL="1978025" indent="-219075">
              <a:spcBef>
                <a:spcPct val="30000"/>
              </a:spcBef>
              <a:defRPr sz="1600">
                <a:solidFill>
                  <a:schemeClr val="tx1"/>
                </a:solidFill>
                <a:latin typeface="Arial" panose="020B0604020202020204" pitchFamily="34" charset="0"/>
                <a:cs typeface="Arial" panose="020B0604020202020204" pitchFamily="34" charset="0"/>
              </a:defRPr>
            </a:lvl5pPr>
            <a:lvl6pPr marL="2435225" indent="-219075" eaLnBrk="0" fontAlgn="base" hangingPunct="0">
              <a:spcBef>
                <a:spcPct val="30000"/>
              </a:spcBef>
              <a:spcAft>
                <a:spcPct val="0"/>
              </a:spcAft>
              <a:defRPr sz="1600">
                <a:solidFill>
                  <a:schemeClr val="tx1"/>
                </a:solidFill>
                <a:latin typeface="Arial" panose="020B0604020202020204" pitchFamily="34" charset="0"/>
                <a:cs typeface="Arial" panose="020B0604020202020204" pitchFamily="34" charset="0"/>
              </a:defRPr>
            </a:lvl6pPr>
            <a:lvl7pPr marL="2892425" indent="-219075" eaLnBrk="0" fontAlgn="base" hangingPunct="0">
              <a:spcBef>
                <a:spcPct val="30000"/>
              </a:spcBef>
              <a:spcAft>
                <a:spcPct val="0"/>
              </a:spcAft>
              <a:defRPr sz="1600">
                <a:solidFill>
                  <a:schemeClr val="tx1"/>
                </a:solidFill>
                <a:latin typeface="Arial" panose="020B0604020202020204" pitchFamily="34" charset="0"/>
                <a:cs typeface="Arial" panose="020B0604020202020204" pitchFamily="34" charset="0"/>
              </a:defRPr>
            </a:lvl7pPr>
            <a:lvl8pPr marL="3349625" indent="-219075" eaLnBrk="0" fontAlgn="base" hangingPunct="0">
              <a:spcBef>
                <a:spcPct val="30000"/>
              </a:spcBef>
              <a:spcAft>
                <a:spcPct val="0"/>
              </a:spcAft>
              <a:defRPr sz="1600">
                <a:solidFill>
                  <a:schemeClr val="tx1"/>
                </a:solidFill>
                <a:latin typeface="Arial" panose="020B0604020202020204" pitchFamily="34" charset="0"/>
                <a:cs typeface="Arial" panose="020B0604020202020204" pitchFamily="34" charset="0"/>
              </a:defRPr>
            </a:lvl8pPr>
            <a:lvl9pPr marL="3806825" indent="-219075" eaLnBrk="0" fontAlgn="base" hangingPunct="0">
              <a:spcBef>
                <a:spcPct val="30000"/>
              </a:spcBef>
              <a:spcAft>
                <a:spcPct val="0"/>
              </a:spcAft>
              <a:defRPr sz="1600">
                <a:solidFill>
                  <a:schemeClr val="tx1"/>
                </a:solidFill>
                <a:latin typeface="Arial" panose="020B0604020202020204" pitchFamily="34" charset="0"/>
                <a:cs typeface="Arial" panose="020B0604020202020204" pitchFamily="34" charset="0"/>
              </a:defRPr>
            </a:lvl9pPr>
          </a:lstStyle>
          <a:p>
            <a:pPr>
              <a:spcBef>
                <a:spcPct val="0"/>
              </a:spcBef>
            </a:pPr>
            <a:fld id="{19109EAD-08FE-4037-8B40-D4ACA020D5D6}" type="slidenum">
              <a:rPr lang="en-GB" altLang="en-US" sz="1300" smtClean="0"/>
              <a:pPr>
                <a:spcBef>
                  <a:spcPct val="0"/>
                </a:spcBef>
              </a:pPr>
              <a:t>26</a:t>
            </a:fld>
            <a:endParaRPr lang="en-GB" altLang="en-US" sz="1300" dirty="0"/>
          </a:p>
        </p:txBody>
      </p:sp>
    </p:spTree>
    <p:extLst>
      <p:ext uri="{BB962C8B-B14F-4D97-AF65-F5344CB8AC3E}">
        <p14:creationId xmlns:p14="http://schemas.microsoft.com/office/powerpoint/2010/main" val="4176190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a:extLst>
              <a:ext uri="{FF2B5EF4-FFF2-40B4-BE49-F238E27FC236}">
                <a16:creationId xmlns:a16="http://schemas.microsoft.com/office/drawing/2014/main" id="{1D7956A3-5C03-4468-B853-6A585B808877}"/>
              </a:ext>
            </a:extLst>
          </p:cNvPr>
          <p:cNvSpPr>
            <a:spLocks noGrp="1" noRot="1" noChangeAspect="1" noChangeArrowheads="1" noTextEdit="1"/>
          </p:cNvSpPr>
          <p:nvPr>
            <p:ph type="sldImg"/>
          </p:nvPr>
        </p:nvSpPr>
        <p:spPr>
          <a:xfrm>
            <a:off x="757238" y="741363"/>
            <a:ext cx="5205412" cy="2928937"/>
          </a:xfrm>
          <a:ln/>
        </p:spPr>
      </p:sp>
      <p:sp>
        <p:nvSpPr>
          <p:cNvPr id="148483" name="Slide Number Placeholder 3">
            <a:extLst>
              <a:ext uri="{FF2B5EF4-FFF2-40B4-BE49-F238E27FC236}">
                <a16:creationId xmlns:a16="http://schemas.microsoft.com/office/drawing/2014/main" id="{087E2D51-E5C3-44C5-959F-BD9C13D6B00F}"/>
              </a:ext>
            </a:extLst>
          </p:cNvPr>
          <p:cNvSpPr>
            <a:spLocks noGrp="1"/>
          </p:cNvSpPr>
          <p:nvPr>
            <p:ph type="sldNum" sz="quarter" idx="5"/>
          </p:nvPr>
        </p:nvSpPr>
        <p:spPr>
          <a:noFill/>
        </p:spPr>
        <p:txBody>
          <a:bodyPr/>
          <a:lstStyle/>
          <a:p>
            <a:fld id="{B53EA188-2D2A-4363-BDEC-7B8F50170C0D}" type="slidenum">
              <a:rPr lang="en-GB" altLang="en-US" smtClean="0"/>
              <a:pPr/>
              <a:t>27</a:t>
            </a:fld>
            <a:endParaRPr lang="en-GB" altLang="en-US" dirty="0"/>
          </a:p>
        </p:txBody>
      </p:sp>
      <p:sp>
        <p:nvSpPr>
          <p:cNvPr id="5" name="Notes Placeholder 2">
            <a:extLst>
              <a:ext uri="{FF2B5EF4-FFF2-40B4-BE49-F238E27FC236}">
                <a16:creationId xmlns:a16="http://schemas.microsoft.com/office/drawing/2014/main" id="{6DE6E55A-EC6B-4739-A27D-97D597674554}"/>
              </a:ext>
            </a:extLst>
          </p:cNvPr>
          <p:cNvSpPr>
            <a:spLocks noGrp="1"/>
          </p:cNvSpPr>
          <p:nvPr>
            <p:ph type="body" idx="3"/>
          </p:nvPr>
        </p:nvSpPr>
        <p:spPr>
          <a:xfrm>
            <a:off x="322263" y="3971925"/>
            <a:ext cx="6042025" cy="5805488"/>
          </a:xfrm>
        </p:spPr>
        <p:txBody>
          <a:bodyPr/>
          <a:lstStyle/>
          <a:p>
            <a:pPr>
              <a:defRPr/>
            </a:pPr>
            <a:r>
              <a:rPr lang="en-US" sz="1100" b="1" dirty="0"/>
              <a:t>7 minutes</a:t>
            </a:r>
          </a:p>
          <a:p>
            <a:pPr>
              <a:defRPr/>
            </a:pPr>
            <a:r>
              <a:rPr lang="en-US" sz="1100" b="1" dirty="0"/>
              <a:t>PURPOSE:</a:t>
            </a:r>
            <a:r>
              <a:rPr lang="en-US" sz="1100" dirty="0"/>
              <a:t> To understand the origins of impulsive, irrational or uncontrolled reactions that can occur in interactions.</a:t>
            </a:r>
          </a:p>
          <a:p>
            <a:pPr>
              <a:defRPr/>
            </a:pPr>
            <a:endParaRPr lang="en-US" sz="1100" dirty="0"/>
          </a:p>
          <a:p>
            <a:pPr>
              <a:defRPr/>
            </a:pPr>
            <a:r>
              <a:rPr lang="en-US" sz="1100" dirty="0"/>
              <a:t> </a:t>
            </a:r>
            <a:r>
              <a:rPr lang="en-US" sz="1100" b="1" dirty="0"/>
              <a:t>RUN the activity (5 minutes):</a:t>
            </a:r>
          </a:p>
          <a:p>
            <a:pPr marL="228600" indent="-228600">
              <a:buFont typeface="+mj-lt"/>
              <a:buAutoNum type="arabicPeriod"/>
              <a:defRPr/>
            </a:pPr>
            <a:r>
              <a:rPr lang="en-US" sz="1100" dirty="0"/>
              <a:t>Play the video (5.08 minutes).</a:t>
            </a:r>
          </a:p>
          <a:p>
            <a:pPr marL="228600" indent="-228600">
              <a:buFont typeface="+mj-lt"/>
              <a:buAutoNum type="arabicPeriod"/>
              <a:defRPr/>
            </a:pPr>
            <a:endParaRPr lang="en-US" sz="1100" dirty="0"/>
          </a:p>
          <a:p>
            <a:pPr>
              <a:defRPr/>
            </a:pPr>
            <a:r>
              <a:rPr lang="en-US" sz="1100" b="1" dirty="0"/>
              <a:t>DEBRIEF (2 minutes):</a:t>
            </a:r>
          </a:p>
          <a:p>
            <a:pPr marL="228600" indent="-228600">
              <a:buFont typeface="+mj-lt"/>
              <a:buAutoNum type="arabicPeriod"/>
              <a:defRPr/>
            </a:pPr>
            <a:r>
              <a:rPr lang="en-US" sz="1100" b="1" dirty="0"/>
              <a:t>ASK:</a:t>
            </a:r>
            <a:r>
              <a:rPr lang="en-US" sz="1100" dirty="0"/>
              <a:t> What’s the one thing Benjamin asks us to remember about his remarks? (That emotions drive behaviour, not the other way around.)</a:t>
            </a:r>
          </a:p>
          <a:p>
            <a:pPr marL="228600" indent="-228600">
              <a:buFont typeface="+mj-lt"/>
              <a:buAutoNum type="arabicPeriod"/>
              <a:defRPr/>
            </a:pPr>
            <a:r>
              <a:rPr lang="en-US" sz="1100" dirty="0"/>
              <a:t>In a fight or flight situation, it is the amygdala that responds first, and it responds a hundred times faster than the thinking part of our brain. So it's important not to forget that we feel before we think. That's the way we've been hardwired—we can't ignore or deny this fact.</a:t>
            </a:r>
          </a:p>
          <a:p>
            <a:pPr marL="228600" indent="-228600">
              <a:buFont typeface="+mj-lt"/>
              <a:buAutoNum type="arabicPeriod"/>
              <a:defRPr/>
            </a:pPr>
            <a:r>
              <a:rPr lang="en-US" sz="1100" dirty="0"/>
              <a:t>Equally importantly, the amygdala shuts down the thinking part of our brain (if a bear jumps out at us while we’re hiking, we don't stand there saying to ourselves, ‘I wonder what kind of bear that is?’). This is precisely what people are acknowledging when they say, ‘I was so angry I couldn't think.’</a:t>
            </a:r>
          </a:p>
          <a:p>
            <a:pPr marL="228600" indent="-228600">
              <a:buFont typeface="+mj-lt"/>
              <a:buAutoNum type="arabicPeriod"/>
              <a:defRPr/>
            </a:pPr>
            <a:r>
              <a:rPr lang="en-US" sz="1100" dirty="0"/>
              <a:t>In conversations, there are no bears lurking ready to attack, yet people sometimes respond as if there were. Protecting your amygdala from being hijacked is a foundational emotional intelligence skill.</a:t>
            </a:r>
          </a:p>
          <a:p>
            <a:pPr marL="228600" indent="-228600">
              <a:buFont typeface="+mj-lt"/>
              <a:buAutoNum type="arabicPeriod"/>
              <a:defRPr/>
            </a:pPr>
            <a:endParaRPr lang="en-US" sz="1100" dirty="0"/>
          </a:p>
          <a:p>
            <a:pPr>
              <a:defRPr/>
            </a:pPr>
            <a:r>
              <a:rPr lang="en-US" sz="1100" b="1" dirty="0"/>
              <a:t>TRANSITION: </a:t>
            </a:r>
            <a:r>
              <a:rPr lang="en-US" sz="1100" dirty="0"/>
              <a:t>I’m going to tell you a true story of an amygdala hijack.</a:t>
            </a:r>
          </a:p>
        </p:txBody>
      </p:sp>
    </p:spTree>
    <p:extLst>
      <p:ext uri="{BB962C8B-B14F-4D97-AF65-F5344CB8AC3E}">
        <p14:creationId xmlns:p14="http://schemas.microsoft.com/office/powerpoint/2010/main" val="2098460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A1C17-9D90-43A3-851D-5B1B6FE89A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33D31EF-263C-430A-93B9-224AC8E6DA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94AC216-01C7-4A5E-BBFC-68B45AF39566}"/>
              </a:ext>
            </a:extLst>
          </p:cNvPr>
          <p:cNvSpPr>
            <a:spLocks noGrp="1"/>
          </p:cNvSpPr>
          <p:nvPr>
            <p:ph type="dt" sz="half" idx="10"/>
          </p:nvPr>
        </p:nvSpPr>
        <p:spPr/>
        <p:txBody>
          <a:bodyPr/>
          <a:lstStyle/>
          <a:p>
            <a:fld id="{3C6B67ED-636A-4136-829D-7BEED67E05AD}" type="datetimeFigureOut">
              <a:rPr lang="en-GB" smtClean="0"/>
              <a:t>03/05/2019</a:t>
            </a:fld>
            <a:endParaRPr lang="en-GB" dirty="0"/>
          </a:p>
        </p:txBody>
      </p:sp>
      <p:sp>
        <p:nvSpPr>
          <p:cNvPr id="5" name="Footer Placeholder 4">
            <a:extLst>
              <a:ext uri="{FF2B5EF4-FFF2-40B4-BE49-F238E27FC236}">
                <a16:creationId xmlns:a16="http://schemas.microsoft.com/office/drawing/2014/main" id="{FE1D3A51-8D16-49C7-AB98-AE2A4417C70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A2498FB-930E-46A8-A38D-37302184D6E9}"/>
              </a:ext>
            </a:extLst>
          </p:cNvPr>
          <p:cNvSpPr>
            <a:spLocks noGrp="1"/>
          </p:cNvSpPr>
          <p:nvPr>
            <p:ph type="sldNum" sz="quarter" idx="12"/>
          </p:nvPr>
        </p:nvSpPr>
        <p:spPr/>
        <p:txBody>
          <a:bodyPr/>
          <a:lstStyle/>
          <a:p>
            <a:fld id="{740AF3BE-A455-41FA-A301-027BE1BC6704}" type="slidenum">
              <a:rPr lang="en-GB" smtClean="0"/>
              <a:t>‹#›</a:t>
            </a:fld>
            <a:endParaRPr lang="en-GB" dirty="0"/>
          </a:p>
        </p:txBody>
      </p:sp>
    </p:spTree>
    <p:extLst>
      <p:ext uri="{BB962C8B-B14F-4D97-AF65-F5344CB8AC3E}">
        <p14:creationId xmlns:p14="http://schemas.microsoft.com/office/powerpoint/2010/main" val="3690372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8FCCB-11B4-42AF-9395-E0E2C5684C6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18165DE-A64E-4E7E-9D59-2CCB231D697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6604EB-4A56-40BB-BB21-48716762070D}"/>
              </a:ext>
            </a:extLst>
          </p:cNvPr>
          <p:cNvSpPr>
            <a:spLocks noGrp="1"/>
          </p:cNvSpPr>
          <p:nvPr>
            <p:ph type="dt" sz="half" idx="10"/>
          </p:nvPr>
        </p:nvSpPr>
        <p:spPr/>
        <p:txBody>
          <a:bodyPr/>
          <a:lstStyle/>
          <a:p>
            <a:fld id="{3C6B67ED-636A-4136-829D-7BEED67E05AD}" type="datetimeFigureOut">
              <a:rPr lang="en-GB" smtClean="0"/>
              <a:t>03/05/2019</a:t>
            </a:fld>
            <a:endParaRPr lang="en-GB" dirty="0"/>
          </a:p>
        </p:txBody>
      </p:sp>
      <p:sp>
        <p:nvSpPr>
          <p:cNvPr id="5" name="Footer Placeholder 4">
            <a:extLst>
              <a:ext uri="{FF2B5EF4-FFF2-40B4-BE49-F238E27FC236}">
                <a16:creationId xmlns:a16="http://schemas.microsoft.com/office/drawing/2014/main" id="{9B8ACE87-D367-48E3-8381-B7DCF886A3D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2C80100-972C-43C0-8DFB-F8A22AA74F5E}"/>
              </a:ext>
            </a:extLst>
          </p:cNvPr>
          <p:cNvSpPr>
            <a:spLocks noGrp="1"/>
          </p:cNvSpPr>
          <p:nvPr>
            <p:ph type="sldNum" sz="quarter" idx="12"/>
          </p:nvPr>
        </p:nvSpPr>
        <p:spPr/>
        <p:txBody>
          <a:bodyPr/>
          <a:lstStyle/>
          <a:p>
            <a:fld id="{740AF3BE-A455-41FA-A301-027BE1BC6704}" type="slidenum">
              <a:rPr lang="en-GB" smtClean="0"/>
              <a:t>‹#›</a:t>
            </a:fld>
            <a:endParaRPr lang="en-GB" dirty="0"/>
          </a:p>
        </p:txBody>
      </p:sp>
    </p:spTree>
    <p:extLst>
      <p:ext uri="{BB962C8B-B14F-4D97-AF65-F5344CB8AC3E}">
        <p14:creationId xmlns:p14="http://schemas.microsoft.com/office/powerpoint/2010/main" val="2552231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BFC6C8-B976-49B3-8AA1-C8ADF9B0628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BAC3B19-A811-48A4-921E-1D830EE099D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9B111B3-C114-4270-BFF5-8B605B6E51C6}"/>
              </a:ext>
            </a:extLst>
          </p:cNvPr>
          <p:cNvSpPr>
            <a:spLocks noGrp="1"/>
          </p:cNvSpPr>
          <p:nvPr>
            <p:ph type="dt" sz="half" idx="10"/>
          </p:nvPr>
        </p:nvSpPr>
        <p:spPr/>
        <p:txBody>
          <a:bodyPr/>
          <a:lstStyle/>
          <a:p>
            <a:fld id="{3C6B67ED-636A-4136-829D-7BEED67E05AD}" type="datetimeFigureOut">
              <a:rPr lang="en-GB" smtClean="0"/>
              <a:t>03/05/2019</a:t>
            </a:fld>
            <a:endParaRPr lang="en-GB" dirty="0"/>
          </a:p>
        </p:txBody>
      </p:sp>
      <p:sp>
        <p:nvSpPr>
          <p:cNvPr id="5" name="Footer Placeholder 4">
            <a:extLst>
              <a:ext uri="{FF2B5EF4-FFF2-40B4-BE49-F238E27FC236}">
                <a16:creationId xmlns:a16="http://schemas.microsoft.com/office/drawing/2014/main" id="{EB91D9B6-BA9E-4D55-AA57-DB6E301DA6B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74FAAFB-2667-4BAF-802A-10EE2718D8EF}"/>
              </a:ext>
            </a:extLst>
          </p:cNvPr>
          <p:cNvSpPr>
            <a:spLocks noGrp="1"/>
          </p:cNvSpPr>
          <p:nvPr>
            <p:ph type="sldNum" sz="quarter" idx="12"/>
          </p:nvPr>
        </p:nvSpPr>
        <p:spPr/>
        <p:txBody>
          <a:bodyPr/>
          <a:lstStyle/>
          <a:p>
            <a:fld id="{740AF3BE-A455-41FA-A301-027BE1BC6704}" type="slidenum">
              <a:rPr lang="en-GB" smtClean="0"/>
              <a:t>‹#›</a:t>
            </a:fld>
            <a:endParaRPr lang="en-GB" dirty="0"/>
          </a:p>
        </p:txBody>
      </p:sp>
    </p:spTree>
    <p:extLst>
      <p:ext uri="{BB962C8B-B14F-4D97-AF65-F5344CB8AC3E}">
        <p14:creationId xmlns:p14="http://schemas.microsoft.com/office/powerpoint/2010/main" val="15946078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4433" y="692151"/>
            <a:ext cx="10972800" cy="792163"/>
          </a:xfrm>
        </p:spPr>
        <p:txBody>
          <a:bodyPr/>
          <a:lstStyle/>
          <a:p>
            <a:r>
              <a:rPr lang="en-US"/>
              <a:t>Click to edit Master title style</a:t>
            </a:r>
            <a:endParaRPr lang="en-GB"/>
          </a:p>
        </p:txBody>
      </p:sp>
      <p:sp>
        <p:nvSpPr>
          <p:cNvPr id="3" name="Text Placeholder 2"/>
          <p:cNvSpPr>
            <a:spLocks noGrp="1"/>
          </p:cNvSpPr>
          <p:nvPr>
            <p:ph type="body" sz="half" idx="1"/>
          </p:nvPr>
        </p:nvSpPr>
        <p:spPr>
          <a:xfrm>
            <a:off x="334433" y="1916113"/>
            <a:ext cx="5384800"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922433" y="1916113"/>
            <a:ext cx="5384800"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90915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Espresso Courseware Blank">
    <p:spTree>
      <p:nvGrpSpPr>
        <p:cNvPr id="1" name=""/>
        <p:cNvGrpSpPr/>
        <p:nvPr/>
      </p:nvGrpSpPr>
      <p:grpSpPr>
        <a:xfrm>
          <a:off x="0" y="0"/>
          <a:ext cx="0" cy="0"/>
          <a:chOff x="0" y="0"/>
          <a:chExt cx="0" cy="0"/>
        </a:xfrm>
      </p:grpSpPr>
      <p:sp>
        <p:nvSpPr>
          <p:cNvPr id="2" name="Title 1"/>
          <p:cNvSpPr>
            <a:spLocks noGrp="1"/>
          </p:cNvSpPr>
          <p:nvPr>
            <p:ph type="title"/>
          </p:nvPr>
        </p:nvSpPr>
        <p:spPr>
          <a:xfrm>
            <a:off x="722314" y="728796"/>
            <a:ext cx="10728327" cy="553998"/>
          </a:xfrm>
        </p:spPr>
        <p:txBody>
          <a:bodyPr/>
          <a:lstStyle>
            <a:lvl1pPr>
              <a:defRPr>
                <a:solidFill>
                  <a:schemeClr val="tx2"/>
                </a:solidFill>
                <a:latin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25954499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tandard F2F Courseware Content">
    <p:spTree>
      <p:nvGrpSpPr>
        <p:cNvPr id="1" name=""/>
        <p:cNvGrpSpPr/>
        <p:nvPr/>
      </p:nvGrpSpPr>
      <p:grpSpPr>
        <a:xfrm>
          <a:off x="0" y="0"/>
          <a:ext cx="0" cy="0"/>
          <a:chOff x="0" y="0"/>
          <a:chExt cx="0" cy="0"/>
        </a:xfrm>
      </p:grpSpPr>
      <p:sp>
        <p:nvSpPr>
          <p:cNvPr id="2" name="Title 1"/>
          <p:cNvSpPr>
            <a:spLocks noGrp="1"/>
          </p:cNvSpPr>
          <p:nvPr>
            <p:ph type="title"/>
          </p:nvPr>
        </p:nvSpPr>
        <p:spPr>
          <a:xfrm>
            <a:off x="724549" y="728469"/>
            <a:ext cx="10727124" cy="662399"/>
          </a:xfrm>
        </p:spPr>
        <p:txBody>
          <a:bodyPr/>
          <a:lstStyle>
            <a:lvl1pPr>
              <a:defRPr>
                <a:latin typeface="Arial" panose="020B0604020202020204" pitchFamily="34" charset="0"/>
              </a:defRPr>
            </a:lvl1pPr>
          </a:lstStyle>
          <a:p>
            <a:r>
              <a:rPr lang="en-US"/>
              <a:t>Click to edit Master title style</a:t>
            </a:r>
            <a:endParaRPr lang="en-GB" dirty="0"/>
          </a:p>
        </p:txBody>
      </p:sp>
      <p:sp>
        <p:nvSpPr>
          <p:cNvPr id="5" name="Text Placeholder 4"/>
          <p:cNvSpPr>
            <a:spLocks noGrp="1"/>
          </p:cNvSpPr>
          <p:nvPr>
            <p:ph type="body" sz="quarter" idx="10"/>
          </p:nvPr>
        </p:nvSpPr>
        <p:spPr>
          <a:xfrm>
            <a:off x="736601" y="1612900"/>
            <a:ext cx="10731500" cy="4508500"/>
          </a:xfrm>
        </p:spPr>
        <p:txBody>
          <a:bodyPr/>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8539708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Standard F2F Courseware Blank">
    <p:spTree>
      <p:nvGrpSpPr>
        <p:cNvPr id="1" name=""/>
        <p:cNvGrpSpPr/>
        <p:nvPr/>
      </p:nvGrpSpPr>
      <p:grpSpPr>
        <a:xfrm>
          <a:off x="0" y="0"/>
          <a:ext cx="0" cy="0"/>
          <a:chOff x="0" y="0"/>
          <a:chExt cx="0" cy="0"/>
        </a:xfrm>
      </p:grpSpPr>
      <p:sp>
        <p:nvSpPr>
          <p:cNvPr id="2" name="Title 1"/>
          <p:cNvSpPr>
            <a:spLocks noGrp="1"/>
          </p:cNvSpPr>
          <p:nvPr>
            <p:ph type="title"/>
          </p:nvPr>
        </p:nvSpPr>
        <p:spPr>
          <a:xfrm>
            <a:off x="722312" y="728795"/>
            <a:ext cx="10728326" cy="664797"/>
          </a:xfrm>
        </p:spPr>
        <p:txBody>
          <a:bodyPr/>
          <a:lstStyle>
            <a:lvl1pPr>
              <a:defRPr>
                <a:solidFill>
                  <a:schemeClr val="accent1"/>
                </a:solidFill>
                <a:latin typeface="Arial" panose="020B0604020202020204" pitchFamily="34" charset="0"/>
              </a:defRPr>
            </a:lvl1pPr>
          </a:lstStyle>
          <a:p>
            <a:r>
              <a:rPr lang="en-US"/>
              <a:t>Click to edit Master title style</a:t>
            </a:r>
            <a:endParaRPr lang="en-GB" dirty="0"/>
          </a:p>
        </p:txBody>
      </p:sp>
    </p:spTree>
    <p:extLst>
      <p:ext uri="{BB962C8B-B14F-4D97-AF65-F5344CB8AC3E}">
        <p14:creationId xmlns:p14="http://schemas.microsoft.com/office/powerpoint/2010/main" val="2559361333"/>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57B8D-D520-40AF-8F56-6C24FD31F46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B6D7062-F5F6-4BAC-84F8-048913FC991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C94D19-A936-443D-9553-A87062AA62CE}"/>
              </a:ext>
            </a:extLst>
          </p:cNvPr>
          <p:cNvSpPr>
            <a:spLocks noGrp="1"/>
          </p:cNvSpPr>
          <p:nvPr>
            <p:ph type="dt" sz="half" idx="10"/>
          </p:nvPr>
        </p:nvSpPr>
        <p:spPr/>
        <p:txBody>
          <a:bodyPr/>
          <a:lstStyle/>
          <a:p>
            <a:fld id="{3C6B67ED-636A-4136-829D-7BEED67E05AD}" type="datetimeFigureOut">
              <a:rPr lang="en-GB" smtClean="0"/>
              <a:t>03/05/2019</a:t>
            </a:fld>
            <a:endParaRPr lang="en-GB" dirty="0"/>
          </a:p>
        </p:txBody>
      </p:sp>
      <p:sp>
        <p:nvSpPr>
          <p:cNvPr id="5" name="Footer Placeholder 4">
            <a:extLst>
              <a:ext uri="{FF2B5EF4-FFF2-40B4-BE49-F238E27FC236}">
                <a16:creationId xmlns:a16="http://schemas.microsoft.com/office/drawing/2014/main" id="{D521F3FE-76CB-4493-A25A-ABFEC19B0B9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AEBA0B2-9EF9-4004-B196-893A81FAB973}"/>
              </a:ext>
            </a:extLst>
          </p:cNvPr>
          <p:cNvSpPr>
            <a:spLocks noGrp="1"/>
          </p:cNvSpPr>
          <p:nvPr>
            <p:ph type="sldNum" sz="quarter" idx="12"/>
          </p:nvPr>
        </p:nvSpPr>
        <p:spPr/>
        <p:txBody>
          <a:bodyPr/>
          <a:lstStyle/>
          <a:p>
            <a:fld id="{740AF3BE-A455-41FA-A301-027BE1BC6704}" type="slidenum">
              <a:rPr lang="en-GB" smtClean="0"/>
              <a:t>‹#›</a:t>
            </a:fld>
            <a:endParaRPr lang="en-GB" dirty="0"/>
          </a:p>
        </p:txBody>
      </p:sp>
    </p:spTree>
    <p:extLst>
      <p:ext uri="{BB962C8B-B14F-4D97-AF65-F5344CB8AC3E}">
        <p14:creationId xmlns:p14="http://schemas.microsoft.com/office/powerpoint/2010/main" val="1614078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F1CD1-B88D-4CEA-BAAF-4F3E21997D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D07A22-D0C9-4EF1-B0A2-7843FE7E7A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8E9CF7-2672-415D-A894-2F084DC34451}"/>
              </a:ext>
            </a:extLst>
          </p:cNvPr>
          <p:cNvSpPr>
            <a:spLocks noGrp="1"/>
          </p:cNvSpPr>
          <p:nvPr>
            <p:ph type="dt" sz="half" idx="10"/>
          </p:nvPr>
        </p:nvSpPr>
        <p:spPr/>
        <p:txBody>
          <a:bodyPr/>
          <a:lstStyle/>
          <a:p>
            <a:fld id="{3C6B67ED-636A-4136-829D-7BEED67E05AD}" type="datetimeFigureOut">
              <a:rPr lang="en-GB" smtClean="0"/>
              <a:t>03/05/2019</a:t>
            </a:fld>
            <a:endParaRPr lang="en-GB" dirty="0"/>
          </a:p>
        </p:txBody>
      </p:sp>
      <p:sp>
        <p:nvSpPr>
          <p:cNvPr id="5" name="Footer Placeholder 4">
            <a:extLst>
              <a:ext uri="{FF2B5EF4-FFF2-40B4-BE49-F238E27FC236}">
                <a16:creationId xmlns:a16="http://schemas.microsoft.com/office/drawing/2014/main" id="{015AFEC8-D6C2-47DD-9797-C407BAED76B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B4259F1-EDA0-4EFC-9B56-D694207C4CA4}"/>
              </a:ext>
            </a:extLst>
          </p:cNvPr>
          <p:cNvSpPr>
            <a:spLocks noGrp="1"/>
          </p:cNvSpPr>
          <p:nvPr>
            <p:ph type="sldNum" sz="quarter" idx="12"/>
          </p:nvPr>
        </p:nvSpPr>
        <p:spPr/>
        <p:txBody>
          <a:bodyPr/>
          <a:lstStyle/>
          <a:p>
            <a:fld id="{740AF3BE-A455-41FA-A301-027BE1BC6704}" type="slidenum">
              <a:rPr lang="en-GB" smtClean="0"/>
              <a:t>‹#›</a:t>
            </a:fld>
            <a:endParaRPr lang="en-GB" dirty="0"/>
          </a:p>
        </p:txBody>
      </p:sp>
    </p:spTree>
    <p:extLst>
      <p:ext uri="{BB962C8B-B14F-4D97-AF65-F5344CB8AC3E}">
        <p14:creationId xmlns:p14="http://schemas.microsoft.com/office/powerpoint/2010/main" val="748264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193CB-1DEE-4D15-8C97-E074470FB46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8ED2C99-8E0E-41F1-95A5-731F5F729EC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BB8219D-C28E-4EF5-9DE0-0F62EDB4A52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3467891-2AA9-4C73-BB9D-177D2D9E441E}"/>
              </a:ext>
            </a:extLst>
          </p:cNvPr>
          <p:cNvSpPr>
            <a:spLocks noGrp="1"/>
          </p:cNvSpPr>
          <p:nvPr>
            <p:ph type="dt" sz="half" idx="10"/>
          </p:nvPr>
        </p:nvSpPr>
        <p:spPr/>
        <p:txBody>
          <a:bodyPr/>
          <a:lstStyle/>
          <a:p>
            <a:fld id="{3C6B67ED-636A-4136-829D-7BEED67E05AD}" type="datetimeFigureOut">
              <a:rPr lang="en-GB" smtClean="0"/>
              <a:t>03/05/2019</a:t>
            </a:fld>
            <a:endParaRPr lang="en-GB" dirty="0"/>
          </a:p>
        </p:txBody>
      </p:sp>
      <p:sp>
        <p:nvSpPr>
          <p:cNvPr id="6" name="Footer Placeholder 5">
            <a:extLst>
              <a:ext uri="{FF2B5EF4-FFF2-40B4-BE49-F238E27FC236}">
                <a16:creationId xmlns:a16="http://schemas.microsoft.com/office/drawing/2014/main" id="{5CC14D2A-9A0D-4D1E-951E-BE7B6C71B85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7EE9A6B-5318-43D8-9AC9-DC4DAFA5277D}"/>
              </a:ext>
            </a:extLst>
          </p:cNvPr>
          <p:cNvSpPr>
            <a:spLocks noGrp="1"/>
          </p:cNvSpPr>
          <p:nvPr>
            <p:ph type="sldNum" sz="quarter" idx="12"/>
          </p:nvPr>
        </p:nvSpPr>
        <p:spPr/>
        <p:txBody>
          <a:bodyPr/>
          <a:lstStyle/>
          <a:p>
            <a:fld id="{740AF3BE-A455-41FA-A301-027BE1BC6704}" type="slidenum">
              <a:rPr lang="en-GB" smtClean="0"/>
              <a:t>‹#›</a:t>
            </a:fld>
            <a:endParaRPr lang="en-GB" dirty="0"/>
          </a:p>
        </p:txBody>
      </p:sp>
    </p:spTree>
    <p:extLst>
      <p:ext uri="{BB962C8B-B14F-4D97-AF65-F5344CB8AC3E}">
        <p14:creationId xmlns:p14="http://schemas.microsoft.com/office/powerpoint/2010/main" val="2975384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B8659-580D-4BB0-8614-CE06878550A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BF0B7BE-A66C-434B-9D4D-FE838E60DB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3E0E4E5-6994-4A7A-B53E-7E24496BA4F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2757D25-90EF-413D-8C5B-587D59538D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D7E13C1-B42F-4415-B8D8-D35D2F5D26B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4ABFFB5-ED0B-483C-BF2E-43B6469DB020}"/>
              </a:ext>
            </a:extLst>
          </p:cNvPr>
          <p:cNvSpPr>
            <a:spLocks noGrp="1"/>
          </p:cNvSpPr>
          <p:nvPr>
            <p:ph type="dt" sz="half" idx="10"/>
          </p:nvPr>
        </p:nvSpPr>
        <p:spPr/>
        <p:txBody>
          <a:bodyPr/>
          <a:lstStyle/>
          <a:p>
            <a:fld id="{3C6B67ED-636A-4136-829D-7BEED67E05AD}" type="datetimeFigureOut">
              <a:rPr lang="en-GB" smtClean="0"/>
              <a:t>03/05/2019</a:t>
            </a:fld>
            <a:endParaRPr lang="en-GB" dirty="0"/>
          </a:p>
        </p:txBody>
      </p:sp>
      <p:sp>
        <p:nvSpPr>
          <p:cNvPr id="8" name="Footer Placeholder 7">
            <a:extLst>
              <a:ext uri="{FF2B5EF4-FFF2-40B4-BE49-F238E27FC236}">
                <a16:creationId xmlns:a16="http://schemas.microsoft.com/office/drawing/2014/main" id="{D15FA0C3-12E4-44A0-8A77-CC9089C23B52}"/>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D8E73E21-35EF-4F95-8080-31A4999A3F3A}"/>
              </a:ext>
            </a:extLst>
          </p:cNvPr>
          <p:cNvSpPr>
            <a:spLocks noGrp="1"/>
          </p:cNvSpPr>
          <p:nvPr>
            <p:ph type="sldNum" sz="quarter" idx="12"/>
          </p:nvPr>
        </p:nvSpPr>
        <p:spPr/>
        <p:txBody>
          <a:bodyPr/>
          <a:lstStyle/>
          <a:p>
            <a:fld id="{740AF3BE-A455-41FA-A301-027BE1BC6704}" type="slidenum">
              <a:rPr lang="en-GB" smtClean="0"/>
              <a:t>‹#›</a:t>
            </a:fld>
            <a:endParaRPr lang="en-GB" dirty="0"/>
          </a:p>
        </p:txBody>
      </p:sp>
    </p:spTree>
    <p:extLst>
      <p:ext uri="{BB962C8B-B14F-4D97-AF65-F5344CB8AC3E}">
        <p14:creationId xmlns:p14="http://schemas.microsoft.com/office/powerpoint/2010/main" val="60310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7DD90-A7BE-4F18-B01A-7331C85D763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E1C8B4B-7E89-4DB3-94A4-93DE89E68D4E}"/>
              </a:ext>
            </a:extLst>
          </p:cNvPr>
          <p:cNvSpPr>
            <a:spLocks noGrp="1"/>
          </p:cNvSpPr>
          <p:nvPr>
            <p:ph type="dt" sz="half" idx="10"/>
          </p:nvPr>
        </p:nvSpPr>
        <p:spPr/>
        <p:txBody>
          <a:bodyPr/>
          <a:lstStyle/>
          <a:p>
            <a:fld id="{3C6B67ED-636A-4136-829D-7BEED67E05AD}" type="datetimeFigureOut">
              <a:rPr lang="en-GB" smtClean="0"/>
              <a:t>03/05/2019</a:t>
            </a:fld>
            <a:endParaRPr lang="en-GB" dirty="0"/>
          </a:p>
        </p:txBody>
      </p:sp>
      <p:sp>
        <p:nvSpPr>
          <p:cNvPr id="4" name="Footer Placeholder 3">
            <a:extLst>
              <a:ext uri="{FF2B5EF4-FFF2-40B4-BE49-F238E27FC236}">
                <a16:creationId xmlns:a16="http://schemas.microsoft.com/office/drawing/2014/main" id="{764CD876-7ED1-4FBE-AC18-697DD8A66B5C}"/>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D8C5A001-CE65-4FDD-8660-D3647CD8D459}"/>
              </a:ext>
            </a:extLst>
          </p:cNvPr>
          <p:cNvSpPr>
            <a:spLocks noGrp="1"/>
          </p:cNvSpPr>
          <p:nvPr>
            <p:ph type="sldNum" sz="quarter" idx="12"/>
          </p:nvPr>
        </p:nvSpPr>
        <p:spPr/>
        <p:txBody>
          <a:bodyPr/>
          <a:lstStyle/>
          <a:p>
            <a:fld id="{740AF3BE-A455-41FA-A301-027BE1BC6704}" type="slidenum">
              <a:rPr lang="en-GB" smtClean="0"/>
              <a:t>‹#›</a:t>
            </a:fld>
            <a:endParaRPr lang="en-GB" dirty="0"/>
          </a:p>
        </p:txBody>
      </p:sp>
    </p:spTree>
    <p:extLst>
      <p:ext uri="{BB962C8B-B14F-4D97-AF65-F5344CB8AC3E}">
        <p14:creationId xmlns:p14="http://schemas.microsoft.com/office/powerpoint/2010/main" val="4222660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77C1F0-0FA6-4FD4-B57C-8C70A2227ED7}"/>
              </a:ext>
            </a:extLst>
          </p:cNvPr>
          <p:cNvSpPr>
            <a:spLocks noGrp="1"/>
          </p:cNvSpPr>
          <p:nvPr>
            <p:ph type="dt" sz="half" idx="10"/>
          </p:nvPr>
        </p:nvSpPr>
        <p:spPr/>
        <p:txBody>
          <a:bodyPr/>
          <a:lstStyle/>
          <a:p>
            <a:fld id="{3C6B67ED-636A-4136-829D-7BEED67E05AD}" type="datetimeFigureOut">
              <a:rPr lang="en-GB" smtClean="0"/>
              <a:t>03/05/2019</a:t>
            </a:fld>
            <a:endParaRPr lang="en-GB" dirty="0"/>
          </a:p>
        </p:txBody>
      </p:sp>
      <p:sp>
        <p:nvSpPr>
          <p:cNvPr id="3" name="Footer Placeholder 2">
            <a:extLst>
              <a:ext uri="{FF2B5EF4-FFF2-40B4-BE49-F238E27FC236}">
                <a16:creationId xmlns:a16="http://schemas.microsoft.com/office/drawing/2014/main" id="{15EB3D40-96E8-4B6A-BF0D-A190B6EA1E74}"/>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992165D1-3BBE-485D-A692-EFC2BCE7D75B}"/>
              </a:ext>
            </a:extLst>
          </p:cNvPr>
          <p:cNvSpPr>
            <a:spLocks noGrp="1"/>
          </p:cNvSpPr>
          <p:nvPr>
            <p:ph type="sldNum" sz="quarter" idx="12"/>
          </p:nvPr>
        </p:nvSpPr>
        <p:spPr/>
        <p:txBody>
          <a:bodyPr/>
          <a:lstStyle/>
          <a:p>
            <a:fld id="{740AF3BE-A455-41FA-A301-027BE1BC6704}" type="slidenum">
              <a:rPr lang="en-GB" smtClean="0"/>
              <a:t>‹#›</a:t>
            </a:fld>
            <a:endParaRPr lang="en-GB" dirty="0"/>
          </a:p>
        </p:txBody>
      </p:sp>
    </p:spTree>
    <p:extLst>
      <p:ext uri="{BB962C8B-B14F-4D97-AF65-F5344CB8AC3E}">
        <p14:creationId xmlns:p14="http://schemas.microsoft.com/office/powerpoint/2010/main" val="4278856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32E02-118F-4698-A726-E9065DADAE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748907E-3201-43CA-AE70-62ADF7FDEA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7535FC2-FB8B-4B53-A137-8C7A14ADDE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5BC378E-4E13-48A6-82FA-DDE44F89AD33}"/>
              </a:ext>
            </a:extLst>
          </p:cNvPr>
          <p:cNvSpPr>
            <a:spLocks noGrp="1"/>
          </p:cNvSpPr>
          <p:nvPr>
            <p:ph type="dt" sz="half" idx="10"/>
          </p:nvPr>
        </p:nvSpPr>
        <p:spPr/>
        <p:txBody>
          <a:bodyPr/>
          <a:lstStyle/>
          <a:p>
            <a:fld id="{3C6B67ED-636A-4136-829D-7BEED67E05AD}" type="datetimeFigureOut">
              <a:rPr lang="en-GB" smtClean="0"/>
              <a:t>03/05/2019</a:t>
            </a:fld>
            <a:endParaRPr lang="en-GB" dirty="0"/>
          </a:p>
        </p:txBody>
      </p:sp>
      <p:sp>
        <p:nvSpPr>
          <p:cNvPr id="6" name="Footer Placeholder 5">
            <a:extLst>
              <a:ext uri="{FF2B5EF4-FFF2-40B4-BE49-F238E27FC236}">
                <a16:creationId xmlns:a16="http://schemas.microsoft.com/office/drawing/2014/main" id="{C27FD7E3-3DA7-40A3-BE66-93F438A8CDC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1E15C9EE-0BA7-4FA1-B27B-609C379170DD}"/>
              </a:ext>
            </a:extLst>
          </p:cNvPr>
          <p:cNvSpPr>
            <a:spLocks noGrp="1"/>
          </p:cNvSpPr>
          <p:nvPr>
            <p:ph type="sldNum" sz="quarter" idx="12"/>
          </p:nvPr>
        </p:nvSpPr>
        <p:spPr/>
        <p:txBody>
          <a:bodyPr/>
          <a:lstStyle/>
          <a:p>
            <a:fld id="{740AF3BE-A455-41FA-A301-027BE1BC6704}" type="slidenum">
              <a:rPr lang="en-GB" smtClean="0"/>
              <a:t>‹#›</a:t>
            </a:fld>
            <a:endParaRPr lang="en-GB" dirty="0"/>
          </a:p>
        </p:txBody>
      </p:sp>
    </p:spTree>
    <p:extLst>
      <p:ext uri="{BB962C8B-B14F-4D97-AF65-F5344CB8AC3E}">
        <p14:creationId xmlns:p14="http://schemas.microsoft.com/office/powerpoint/2010/main" val="1272850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9DB31-92F9-421D-9E90-BB8602010F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5872CC3-9B78-4CA4-8B04-4E14CCA18B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11AD5E4B-00F8-4FF9-ADF4-9EDE46B48E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F853185-03B0-4F48-8FF6-A5C0D40CCB18}"/>
              </a:ext>
            </a:extLst>
          </p:cNvPr>
          <p:cNvSpPr>
            <a:spLocks noGrp="1"/>
          </p:cNvSpPr>
          <p:nvPr>
            <p:ph type="dt" sz="half" idx="10"/>
          </p:nvPr>
        </p:nvSpPr>
        <p:spPr/>
        <p:txBody>
          <a:bodyPr/>
          <a:lstStyle/>
          <a:p>
            <a:fld id="{3C6B67ED-636A-4136-829D-7BEED67E05AD}" type="datetimeFigureOut">
              <a:rPr lang="en-GB" smtClean="0"/>
              <a:t>03/05/2019</a:t>
            </a:fld>
            <a:endParaRPr lang="en-GB" dirty="0"/>
          </a:p>
        </p:txBody>
      </p:sp>
      <p:sp>
        <p:nvSpPr>
          <p:cNvPr id="6" name="Footer Placeholder 5">
            <a:extLst>
              <a:ext uri="{FF2B5EF4-FFF2-40B4-BE49-F238E27FC236}">
                <a16:creationId xmlns:a16="http://schemas.microsoft.com/office/drawing/2014/main" id="{8A84CEC9-CAA8-4696-8A2B-6AAB26CD6D7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62216B0E-3959-4C29-BA57-DCAEF72E54DA}"/>
              </a:ext>
            </a:extLst>
          </p:cNvPr>
          <p:cNvSpPr>
            <a:spLocks noGrp="1"/>
          </p:cNvSpPr>
          <p:nvPr>
            <p:ph type="sldNum" sz="quarter" idx="12"/>
          </p:nvPr>
        </p:nvSpPr>
        <p:spPr/>
        <p:txBody>
          <a:bodyPr/>
          <a:lstStyle/>
          <a:p>
            <a:fld id="{740AF3BE-A455-41FA-A301-027BE1BC6704}" type="slidenum">
              <a:rPr lang="en-GB" smtClean="0"/>
              <a:t>‹#›</a:t>
            </a:fld>
            <a:endParaRPr lang="en-GB" dirty="0"/>
          </a:p>
        </p:txBody>
      </p:sp>
    </p:spTree>
    <p:extLst>
      <p:ext uri="{BB962C8B-B14F-4D97-AF65-F5344CB8AC3E}">
        <p14:creationId xmlns:p14="http://schemas.microsoft.com/office/powerpoint/2010/main" val="1923516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F7E0E3-8A6E-448C-BFB5-FF413CD353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F65C202-46A9-4137-8340-68FA98A541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EBC7B5-9AB6-4DDE-B2EF-B49E033A09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6B67ED-636A-4136-829D-7BEED67E05AD}" type="datetimeFigureOut">
              <a:rPr lang="en-GB" smtClean="0"/>
              <a:t>03/05/2019</a:t>
            </a:fld>
            <a:endParaRPr lang="en-GB" dirty="0"/>
          </a:p>
        </p:txBody>
      </p:sp>
      <p:sp>
        <p:nvSpPr>
          <p:cNvPr id="5" name="Footer Placeholder 4">
            <a:extLst>
              <a:ext uri="{FF2B5EF4-FFF2-40B4-BE49-F238E27FC236}">
                <a16:creationId xmlns:a16="http://schemas.microsoft.com/office/drawing/2014/main" id="{57E6A5A1-1C89-4E4E-BA9E-46F7214502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2B7AEF2-9B9F-495E-BC3D-6A4034438B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0AF3BE-A455-41FA-A301-027BE1BC6704}" type="slidenum">
              <a:rPr lang="en-GB" smtClean="0"/>
              <a:t>‹#›</a:t>
            </a:fld>
            <a:endParaRPr lang="en-GB" dirty="0"/>
          </a:p>
        </p:txBody>
      </p:sp>
    </p:spTree>
    <p:extLst>
      <p:ext uri="{BB962C8B-B14F-4D97-AF65-F5344CB8AC3E}">
        <p14:creationId xmlns:p14="http://schemas.microsoft.com/office/powerpoint/2010/main" val="10147283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judyringer.com/resources/articles/we-have-to-talk" TargetMode="External"/><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hyperlink" Target="https://www.youtube.com/watch?feature=player_embedded&amp;v=92G6qipTFYk"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kate@cambridgeexec.co.uk" TargetMode="External"/><Relationship Id="rId2" Type="http://schemas.openxmlformats.org/officeDocument/2006/relationships/hyperlink" Target="http://cambexec.co.uk/northants" TargetMode="Externa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 name="Rectangle 46">
            <a:extLst>
              <a:ext uri="{FF2B5EF4-FFF2-40B4-BE49-F238E27FC236}">
                <a16:creationId xmlns:a16="http://schemas.microsoft.com/office/drawing/2014/main" id="{7905BA41-EE6E-4F80-8636-447F22DD7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010072E-ECA7-43AD-9D6D-4CE86C9F1AB6}"/>
              </a:ext>
            </a:extLst>
          </p:cNvPr>
          <p:cNvSpPr>
            <a:spLocks noGrp="1"/>
          </p:cNvSpPr>
          <p:nvPr>
            <p:ph type="ctrTitle"/>
          </p:nvPr>
        </p:nvSpPr>
        <p:spPr>
          <a:xfrm>
            <a:off x="1848465" y="3298722"/>
            <a:ext cx="8495070" cy="1784402"/>
          </a:xfrm>
        </p:spPr>
        <p:txBody>
          <a:bodyPr anchor="b">
            <a:normAutofit/>
          </a:bodyPr>
          <a:lstStyle/>
          <a:p>
            <a:r>
              <a:rPr lang="en-GB" sz="4700" dirty="0">
                <a:solidFill>
                  <a:srgbClr val="FFFFFF"/>
                </a:solidFill>
              </a:rPr>
              <a:t>Resilience &amp; wellbeing workshop</a:t>
            </a:r>
            <a:br>
              <a:rPr lang="en-GB" sz="4700" dirty="0">
                <a:solidFill>
                  <a:srgbClr val="FFFFFF"/>
                </a:solidFill>
              </a:rPr>
            </a:br>
            <a:endParaRPr lang="en-GB" sz="4700" dirty="0">
              <a:solidFill>
                <a:srgbClr val="FFFFFF"/>
              </a:solidFill>
              <a:highlight>
                <a:srgbClr val="FFFF00"/>
              </a:highlight>
            </a:endParaRPr>
          </a:p>
        </p:txBody>
      </p:sp>
      <p:sp>
        <p:nvSpPr>
          <p:cNvPr id="3" name="Subtitle 2">
            <a:extLst>
              <a:ext uri="{FF2B5EF4-FFF2-40B4-BE49-F238E27FC236}">
                <a16:creationId xmlns:a16="http://schemas.microsoft.com/office/drawing/2014/main" id="{ED4B6760-FBAB-41C7-A7F3-8013A9603186}"/>
              </a:ext>
            </a:extLst>
          </p:cNvPr>
          <p:cNvSpPr>
            <a:spLocks noGrp="1"/>
          </p:cNvSpPr>
          <p:nvPr>
            <p:ph type="subTitle" idx="1"/>
          </p:nvPr>
        </p:nvSpPr>
        <p:spPr>
          <a:xfrm>
            <a:off x="1848465" y="5258851"/>
            <a:ext cx="8495070" cy="904005"/>
          </a:xfrm>
        </p:spPr>
        <p:txBody>
          <a:bodyPr>
            <a:normAutofit/>
          </a:bodyPr>
          <a:lstStyle/>
          <a:p>
            <a:endParaRPr lang="en-GB" dirty="0">
              <a:solidFill>
                <a:srgbClr val="FFFFFF"/>
              </a:solidFill>
            </a:endParaRPr>
          </a:p>
        </p:txBody>
      </p:sp>
      <p:sp>
        <p:nvSpPr>
          <p:cNvPr id="59" name="Oval 48">
            <a:extLst>
              <a:ext uri="{FF2B5EF4-FFF2-40B4-BE49-F238E27FC236}">
                <a16:creationId xmlns:a16="http://schemas.microsoft.com/office/drawing/2014/main" id="{CD7549B2-EE05-4558-8C64-AC46755F2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5914" y="889251"/>
            <a:ext cx="2140172" cy="2140172"/>
          </a:xfrm>
          <a:prstGeom prst="ellipse">
            <a:avLst/>
          </a:prstGeom>
          <a:solidFill>
            <a:srgbClr val="FFFFFF"/>
          </a:solidFill>
          <a:ln>
            <a:solidFill>
              <a:srgbClr val="0481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9232B24F-9D0E-4107-BE1E-8F69AB8ADFEC}"/>
              </a:ext>
            </a:extLst>
          </p:cNvPr>
          <p:cNvPicPr>
            <a:picLocks noChangeAspect="1"/>
          </p:cNvPicPr>
          <p:nvPr/>
        </p:nvPicPr>
        <p:blipFill>
          <a:blip r:embed="rId2"/>
          <a:stretch>
            <a:fillRect/>
          </a:stretch>
        </p:blipFill>
        <p:spPr>
          <a:xfrm>
            <a:off x="5140288" y="1804227"/>
            <a:ext cx="2025798" cy="238031"/>
          </a:xfrm>
          <a:prstGeom prst="rect">
            <a:avLst/>
          </a:prstGeom>
        </p:spPr>
      </p:pic>
      <p:pic>
        <p:nvPicPr>
          <p:cNvPr id="41" name="Picture 40">
            <a:extLst>
              <a:ext uri="{FF2B5EF4-FFF2-40B4-BE49-F238E27FC236}">
                <a16:creationId xmlns:a16="http://schemas.microsoft.com/office/drawing/2014/main" id="{6FC7EA69-5C9D-4C61-99D2-17F6C61E785D}"/>
              </a:ext>
            </a:extLst>
          </p:cNvPr>
          <p:cNvPicPr>
            <a:picLocks noChangeAspect="1"/>
          </p:cNvPicPr>
          <p:nvPr/>
        </p:nvPicPr>
        <p:blipFill>
          <a:blip r:embed="rId3"/>
          <a:stretch>
            <a:fillRect/>
          </a:stretch>
        </p:blipFill>
        <p:spPr>
          <a:xfrm>
            <a:off x="5230757" y="5761284"/>
            <a:ext cx="1730486" cy="401572"/>
          </a:xfrm>
          <a:prstGeom prst="rect">
            <a:avLst/>
          </a:prstGeom>
        </p:spPr>
      </p:pic>
    </p:spTree>
    <p:extLst>
      <p:ext uri="{BB962C8B-B14F-4D97-AF65-F5344CB8AC3E}">
        <p14:creationId xmlns:p14="http://schemas.microsoft.com/office/powerpoint/2010/main" val="3333525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186" name="Title 1">
            <a:extLst>
              <a:ext uri="{FF2B5EF4-FFF2-40B4-BE49-F238E27FC236}">
                <a16:creationId xmlns:a16="http://schemas.microsoft.com/office/drawing/2014/main" id="{0F9CB8AB-141C-46AD-84A8-EDC2ACE954E3}"/>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altLang="en-US" sz="2600" kern="1200" dirty="0">
                <a:solidFill>
                  <a:srgbClr val="FFFFFF"/>
                </a:solidFill>
                <a:latin typeface="+mj-lt"/>
                <a:ea typeface="+mj-ea"/>
                <a:cs typeface="+mj-cs"/>
              </a:rPr>
              <a:t>Pressure &amp; Performance</a:t>
            </a:r>
          </a:p>
        </p:txBody>
      </p:sp>
      <p:pic>
        <p:nvPicPr>
          <p:cNvPr id="93187" name="Picture 6">
            <a:extLst>
              <a:ext uri="{FF2B5EF4-FFF2-40B4-BE49-F238E27FC236}">
                <a16:creationId xmlns:a16="http://schemas.microsoft.com/office/drawing/2014/main" id="{3C6F7BE9-E207-4D99-B5F7-1741343CD11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1423594"/>
            <a:ext cx="7188199" cy="400742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326754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 name="Rectangle 255">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0" name="Rectangle 2">
            <a:extLst>
              <a:ext uri="{FF2B5EF4-FFF2-40B4-BE49-F238E27FC236}">
                <a16:creationId xmlns:a16="http://schemas.microsoft.com/office/drawing/2014/main" id="{725D01F1-3A43-447E-AD55-B75463EECBCF}"/>
              </a:ext>
            </a:extLst>
          </p:cNvPr>
          <p:cNvSpPr>
            <a:spLocks noGrp="1" noChangeArrowheads="1"/>
          </p:cNvSpPr>
          <p:nvPr>
            <p:ph type="ctrTitle"/>
          </p:nvPr>
        </p:nvSpPr>
        <p:spPr>
          <a:xfrm>
            <a:off x="674237" y="914400"/>
            <a:ext cx="3657600" cy="2887579"/>
          </a:xfrm>
        </p:spPr>
        <p:txBody>
          <a:bodyPr>
            <a:normAutofit/>
          </a:bodyPr>
          <a:lstStyle/>
          <a:p>
            <a:pPr>
              <a:defRPr/>
            </a:pPr>
            <a:r>
              <a:rPr lang="en-GB" altLang="en-US" sz="4800">
                <a:solidFill>
                  <a:srgbClr val="FFFFFF"/>
                </a:solidFill>
              </a:rPr>
              <a:t>Activity</a:t>
            </a:r>
          </a:p>
        </p:txBody>
      </p:sp>
      <p:sp>
        <p:nvSpPr>
          <p:cNvPr id="2" name="Subtitle 1">
            <a:extLst>
              <a:ext uri="{FF2B5EF4-FFF2-40B4-BE49-F238E27FC236}">
                <a16:creationId xmlns:a16="http://schemas.microsoft.com/office/drawing/2014/main" id="{154FA621-D759-4619-85BB-765F4B19A01A}"/>
              </a:ext>
            </a:extLst>
          </p:cNvPr>
          <p:cNvSpPr>
            <a:spLocks noGrp="1"/>
          </p:cNvSpPr>
          <p:nvPr>
            <p:ph type="subTitle" idx="1"/>
          </p:nvPr>
        </p:nvSpPr>
        <p:spPr>
          <a:xfrm>
            <a:off x="674237" y="4170501"/>
            <a:ext cx="3657600" cy="1525597"/>
          </a:xfrm>
        </p:spPr>
        <p:txBody>
          <a:bodyPr>
            <a:normAutofit/>
          </a:bodyPr>
          <a:lstStyle/>
          <a:p>
            <a:r>
              <a:rPr lang="en-GB" altLang="en-US" sz="2000">
                <a:solidFill>
                  <a:srgbClr val="FFFFFF"/>
                </a:solidFill>
              </a:rPr>
              <a:t>What are the signs and symptoms of stress?</a:t>
            </a:r>
            <a:endParaRPr lang="en-GB" sz="2000">
              <a:solidFill>
                <a:srgbClr val="FFFFFF"/>
              </a:solidFill>
            </a:endParaRPr>
          </a:p>
        </p:txBody>
      </p:sp>
      <p:cxnSp>
        <p:nvCxnSpPr>
          <p:cNvPr id="257" name="Straight Connector 256">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26628" name="Picture 4">
            <a:extLst>
              <a:ext uri="{FF2B5EF4-FFF2-40B4-BE49-F238E27FC236}">
                <a16:creationId xmlns:a16="http://schemas.microsoft.com/office/drawing/2014/main" id="{B74D3030-F764-451B-8752-85551ACFC5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7785"/>
          <a:stretch/>
        </p:blipFill>
        <p:spPr bwMode="auto">
          <a:xfrm>
            <a:off x="5874719" y="492573"/>
            <a:ext cx="5111750" cy="588079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6084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a:extLst>
              <a:ext uri="{FF2B5EF4-FFF2-40B4-BE49-F238E27FC236}">
                <a16:creationId xmlns:a16="http://schemas.microsoft.com/office/drawing/2014/main" id="{2C650C5F-D903-4A3B-A482-E672DF0AE7F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59569" y="557896"/>
            <a:ext cx="9648765" cy="574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454886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7" name="Rectangle 146">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4" name="Title 1">
            <a:extLst>
              <a:ext uri="{FF2B5EF4-FFF2-40B4-BE49-F238E27FC236}">
                <a16:creationId xmlns:a16="http://schemas.microsoft.com/office/drawing/2014/main" id="{6E308D25-D29F-48D6-AEF6-AE8B32DF6860}"/>
              </a:ext>
            </a:extLst>
          </p:cNvPr>
          <p:cNvSpPr>
            <a:spLocks noGrp="1"/>
          </p:cNvSpPr>
          <p:nvPr>
            <p:ph type="title"/>
          </p:nvPr>
        </p:nvSpPr>
        <p:spPr>
          <a:xfrm>
            <a:off x="838200" y="963877"/>
            <a:ext cx="3494362" cy="4930246"/>
          </a:xfrm>
        </p:spPr>
        <p:txBody>
          <a:bodyPr>
            <a:normAutofit/>
          </a:bodyPr>
          <a:lstStyle/>
          <a:p>
            <a:pPr algn="r">
              <a:defRPr/>
            </a:pPr>
            <a:r>
              <a:rPr lang="en-GB" altLang="en-US">
                <a:solidFill>
                  <a:schemeClr val="accent1"/>
                </a:solidFill>
              </a:rPr>
              <a:t>Why does the body respond in this way?</a:t>
            </a:r>
          </a:p>
        </p:txBody>
      </p:sp>
      <p:cxnSp>
        <p:nvCxnSpPr>
          <p:cNvPr id="149" name="Straight Connector 148">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7662" name="Content Placeholder 2">
            <a:extLst>
              <a:ext uri="{FF2B5EF4-FFF2-40B4-BE49-F238E27FC236}">
                <a16:creationId xmlns:a16="http://schemas.microsoft.com/office/drawing/2014/main" id="{4C3E72F1-348D-45F9-BE0A-FD29AB513BAE}"/>
              </a:ext>
            </a:extLst>
          </p:cNvPr>
          <p:cNvSpPr>
            <a:spLocks noGrp="1"/>
          </p:cNvSpPr>
          <p:nvPr>
            <p:ph idx="1"/>
          </p:nvPr>
        </p:nvSpPr>
        <p:spPr>
          <a:xfrm>
            <a:off x="4976031" y="963877"/>
            <a:ext cx="6377769" cy="4930246"/>
          </a:xfrm>
        </p:spPr>
        <p:txBody>
          <a:bodyPr anchor="ctr">
            <a:normAutofit/>
          </a:bodyPr>
          <a:lstStyle/>
          <a:p>
            <a:pPr eaLnBrk="1" hangingPunct="1"/>
            <a:r>
              <a:rPr lang="en-GB" altLang="en-US" sz="2400"/>
              <a:t>Fight, flight or freeze?</a:t>
            </a:r>
          </a:p>
          <a:p>
            <a:pPr eaLnBrk="1" hangingPunct="1"/>
            <a:r>
              <a:rPr lang="en-GB" altLang="en-US" sz="2400"/>
              <a:t>Adrenalin increases</a:t>
            </a:r>
          </a:p>
          <a:p>
            <a:pPr eaLnBrk="1" hangingPunct="1"/>
            <a:r>
              <a:rPr lang="en-GB" altLang="en-US" sz="2400"/>
              <a:t>Heard rate increases and blood pressure rises</a:t>
            </a:r>
          </a:p>
          <a:p>
            <a:pPr eaLnBrk="1" hangingPunct="1"/>
            <a:r>
              <a:rPr lang="en-GB" altLang="en-US" sz="2400"/>
              <a:t>Muscles harden and tense, ready for action</a:t>
            </a:r>
          </a:p>
          <a:p>
            <a:pPr eaLnBrk="1" hangingPunct="1"/>
            <a:r>
              <a:rPr lang="en-GB" altLang="en-US" sz="2400"/>
              <a:t>Blood taken from digestion to muscles, increased acid in stomach</a:t>
            </a:r>
          </a:p>
          <a:p>
            <a:pPr eaLnBrk="1" hangingPunct="1"/>
            <a:r>
              <a:rPr lang="en-GB" altLang="en-US" sz="2400"/>
              <a:t>Breathing speeds up, heart rate increases</a:t>
            </a:r>
          </a:p>
        </p:txBody>
      </p:sp>
    </p:spTree>
    <p:extLst>
      <p:ext uri="{BB962C8B-B14F-4D97-AF65-F5344CB8AC3E}">
        <p14:creationId xmlns:p14="http://schemas.microsoft.com/office/powerpoint/2010/main" val="2031298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D8386171-E87D-46AB-8718-4CE2A8874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6">
            <a:extLst>
              <a:ext uri="{FF2B5EF4-FFF2-40B4-BE49-F238E27FC236}">
                <a16:creationId xmlns:a16="http://schemas.microsoft.com/office/drawing/2014/main" id="{207CB456-8849-413C-8210-B663779A32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513936D-D1EB-4E42-A97F-942BA1F3D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FDE9904-20F6-443F-94C6-F9604396EAB9}"/>
              </a:ext>
            </a:extLst>
          </p:cNvPr>
          <p:cNvSpPr>
            <a:spLocks noGrp="1"/>
          </p:cNvSpPr>
          <p:nvPr>
            <p:ph type="title"/>
          </p:nvPr>
        </p:nvSpPr>
        <p:spPr>
          <a:xfrm>
            <a:off x="1524000" y="1376362"/>
            <a:ext cx="9144000" cy="2603274"/>
          </a:xfrm>
        </p:spPr>
        <p:txBody>
          <a:bodyPr vert="horz" lIns="91440" tIns="45720" rIns="91440" bIns="45720" rtlCol="0" anchor="b">
            <a:normAutofit/>
          </a:bodyPr>
          <a:lstStyle/>
          <a:p>
            <a:pPr algn="ctr"/>
            <a:r>
              <a:rPr lang="en-US" sz="5400" kern="1200">
                <a:solidFill>
                  <a:schemeClr val="tx1"/>
                </a:solidFill>
                <a:latin typeface="+mj-lt"/>
                <a:ea typeface="+mj-ea"/>
                <a:cs typeface="+mj-cs"/>
              </a:rPr>
              <a:t>Understanding resilience and wellbeing </a:t>
            </a:r>
          </a:p>
        </p:txBody>
      </p:sp>
      <p:sp>
        <p:nvSpPr>
          <p:cNvPr id="5" name="Text Placeholder 4">
            <a:extLst>
              <a:ext uri="{FF2B5EF4-FFF2-40B4-BE49-F238E27FC236}">
                <a16:creationId xmlns:a16="http://schemas.microsoft.com/office/drawing/2014/main" id="{0DF09DD6-97AC-4986-B13B-6A92FAD2C21B}"/>
              </a:ext>
            </a:extLst>
          </p:cNvPr>
          <p:cNvSpPr>
            <a:spLocks noGrp="1"/>
          </p:cNvSpPr>
          <p:nvPr>
            <p:ph type="body" idx="1"/>
          </p:nvPr>
        </p:nvSpPr>
        <p:spPr>
          <a:xfrm>
            <a:off x="1524000" y="4118088"/>
            <a:ext cx="9144000" cy="1393711"/>
          </a:xfrm>
        </p:spPr>
        <p:txBody>
          <a:bodyPr vert="horz" lIns="91440" tIns="45720" rIns="91440" bIns="45720" rtlCol="0">
            <a:normAutofit/>
          </a:bodyPr>
          <a:lstStyle/>
          <a:p>
            <a:pPr algn="ctr"/>
            <a:endParaRPr lang="en-US" sz="2400" kern="1200">
              <a:solidFill>
                <a:schemeClr val="tx1"/>
              </a:solidFill>
              <a:latin typeface="+mn-lt"/>
              <a:ea typeface="+mn-ea"/>
              <a:cs typeface="+mn-cs"/>
            </a:endParaRPr>
          </a:p>
        </p:txBody>
      </p:sp>
    </p:spTree>
    <p:extLst>
      <p:ext uri="{BB962C8B-B14F-4D97-AF65-F5344CB8AC3E}">
        <p14:creationId xmlns:p14="http://schemas.microsoft.com/office/powerpoint/2010/main" val="2273580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30DD8-5840-4A38-A860-0F174A6697C0}"/>
              </a:ext>
            </a:extLst>
          </p:cNvPr>
          <p:cNvSpPr>
            <a:spLocks noGrp="1"/>
          </p:cNvSpPr>
          <p:nvPr>
            <p:ph type="title"/>
          </p:nvPr>
        </p:nvSpPr>
        <p:spPr>
          <a:xfrm>
            <a:off x="762001" y="803325"/>
            <a:ext cx="5314536" cy="1325563"/>
          </a:xfrm>
        </p:spPr>
        <p:txBody>
          <a:bodyPr vert="horz" lIns="91440" tIns="45720" rIns="91440" bIns="45720" rtlCol="0" anchor="ctr">
            <a:normAutofit/>
          </a:bodyPr>
          <a:lstStyle/>
          <a:p>
            <a:r>
              <a:rPr lang="en-US" dirty="0"/>
              <a:t>What is resilience?</a:t>
            </a:r>
          </a:p>
        </p:txBody>
      </p:sp>
      <p:sp>
        <p:nvSpPr>
          <p:cNvPr id="3" name="Content Placeholder 2">
            <a:extLst>
              <a:ext uri="{FF2B5EF4-FFF2-40B4-BE49-F238E27FC236}">
                <a16:creationId xmlns:a16="http://schemas.microsoft.com/office/drawing/2014/main" id="{E5622C60-DE1C-4E67-B503-25D6CCF50BE4}"/>
              </a:ext>
            </a:extLst>
          </p:cNvPr>
          <p:cNvSpPr>
            <a:spLocks noGrp="1"/>
          </p:cNvSpPr>
          <p:nvPr>
            <p:ph sz="half" idx="1"/>
          </p:nvPr>
        </p:nvSpPr>
        <p:spPr>
          <a:xfrm>
            <a:off x="762000" y="2279018"/>
            <a:ext cx="5314543" cy="3375920"/>
          </a:xfrm>
        </p:spPr>
        <p:txBody>
          <a:bodyPr vert="horz" lIns="91440" tIns="45720" rIns="91440" bIns="45720" rtlCol="0" anchor="t">
            <a:normAutofit/>
          </a:bodyPr>
          <a:lstStyle/>
          <a:p>
            <a:r>
              <a:rPr lang="en-US" sz="1700" i="1" dirty="0"/>
              <a:t>‘The ability of a substance or object to spring back into shape; elasticity.’ </a:t>
            </a:r>
            <a:endParaRPr lang="en-US" sz="1700" dirty="0"/>
          </a:p>
          <a:p>
            <a:r>
              <a:rPr lang="en-US" sz="1700" i="1" dirty="0"/>
              <a:t>‘The capacity to recover quickly from difficulties’</a:t>
            </a:r>
            <a:endParaRPr lang="en-US" sz="1700" dirty="0"/>
          </a:p>
          <a:p>
            <a:pPr marL="0"/>
            <a:r>
              <a:rPr lang="en-US" sz="1700" dirty="0"/>
              <a:t>   Oxford English Dictionary</a:t>
            </a:r>
          </a:p>
          <a:p>
            <a:r>
              <a:rPr lang="en-US" sz="1700" i="1" dirty="0"/>
              <a:t>‘The ability to bounce-back’</a:t>
            </a:r>
          </a:p>
          <a:p>
            <a:r>
              <a:rPr lang="en-US" sz="1700" dirty="0"/>
              <a:t>Other aspects of resilience include: </a:t>
            </a:r>
          </a:p>
          <a:p>
            <a:pPr lvl="1"/>
            <a:r>
              <a:rPr lang="en-US" sz="1700" dirty="0"/>
              <a:t>Becoming strong enough to live with uncertainty and ambiguity </a:t>
            </a:r>
          </a:p>
          <a:p>
            <a:pPr lvl="1"/>
            <a:r>
              <a:rPr lang="en-US" sz="1700" dirty="0"/>
              <a:t>Learning to grow, not crumble, through adversity. </a:t>
            </a:r>
          </a:p>
          <a:p>
            <a:endParaRPr lang="en-US" sz="1700" i="1" dirty="0"/>
          </a:p>
          <a:p>
            <a:pPr marL="0"/>
            <a:endParaRPr lang="en-US" sz="1700" dirty="0"/>
          </a:p>
        </p:txBody>
      </p:sp>
      <p:sp>
        <p:nvSpPr>
          <p:cNvPr id="51" name="Freeform: Shape 5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A4DB0187-F82C-4594-B1D8-ECAA8CA9895E}"/>
              </a:ext>
            </a:extLst>
          </p:cNvPr>
          <p:cNvPicPr>
            <a:picLocks noChangeAspect="1"/>
          </p:cNvPicPr>
          <p:nvPr/>
        </p:nvPicPr>
        <p:blipFill rotWithShape="1">
          <a:blip r:embed="rId2">
            <a:extLst/>
          </a:blip>
          <a:srcRect r="36005" b="-1"/>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64024934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197D16-FE75-4A0E-A0C9-28C0F04A4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57022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12">
            <a:extLst>
              <a:ext uri="{FF2B5EF4-FFF2-40B4-BE49-F238E27FC236}">
                <a16:creationId xmlns:a16="http://schemas.microsoft.com/office/drawing/2014/main" id="{FA8FCEC6-4B30-4FF2-8B32-504BEAEA3A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t="45716" b="9820"/>
          <a:stretch>
            <a:fillRect/>
          </a:stretch>
        </p:blipFill>
        <p:spPr>
          <a:xfrm>
            <a:off x="0" y="3808676"/>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5" name="Title 4">
            <a:extLst>
              <a:ext uri="{FF2B5EF4-FFF2-40B4-BE49-F238E27FC236}">
                <a16:creationId xmlns:a16="http://schemas.microsoft.com/office/drawing/2014/main" id="{13D1DEB3-13EE-4BAC-9EE2-E7B66DAF99E4}"/>
              </a:ext>
            </a:extLst>
          </p:cNvPr>
          <p:cNvSpPr>
            <a:spLocks noGrp="1"/>
          </p:cNvSpPr>
          <p:nvPr>
            <p:ph type="title"/>
          </p:nvPr>
        </p:nvSpPr>
        <p:spPr>
          <a:xfrm>
            <a:off x="804484" y="1191796"/>
            <a:ext cx="10021446" cy="2976344"/>
          </a:xfrm>
        </p:spPr>
        <p:txBody>
          <a:bodyPr vert="horz" lIns="91440" tIns="45720" rIns="91440" bIns="45720" rtlCol="0" anchor="ctr">
            <a:normAutofit/>
          </a:bodyPr>
          <a:lstStyle/>
          <a:p>
            <a:r>
              <a:rPr lang="en-US" sz="6600" kern="1200">
                <a:solidFill>
                  <a:srgbClr val="FFFFFF"/>
                </a:solidFill>
                <a:latin typeface="+mj-lt"/>
                <a:ea typeface="+mj-ea"/>
                <a:cs typeface="+mj-cs"/>
              </a:rPr>
              <a:t>The Trust’s new wellbeing policy</a:t>
            </a:r>
          </a:p>
        </p:txBody>
      </p:sp>
      <p:sp>
        <p:nvSpPr>
          <p:cNvPr id="6" name="Text Placeholder 5">
            <a:extLst>
              <a:ext uri="{FF2B5EF4-FFF2-40B4-BE49-F238E27FC236}">
                <a16:creationId xmlns:a16="http://schemas.microsoft.com/office/drawing/2014/main" id="{082F7ECA-3E1B-406E-BADE-061B94253704}"/>
              </a:ext>
            </a:extLst>
          </p:cNvPr>
          <p:cNvSpPr>
            <a:spLocks noGrp="1"/>
          </p:cNvSpPr>
          <p:nvPr>
            <p:ph type="body" idx="1"/>
          </p:nvPr>
        </p:nvSpPr>
        <p:spPr>
          <a:xfrm>
            <a:off x="804788" y="5318990"/>
            <a:ext cx="9416898" cy="723670"/>
          </a:xfrm>
        </p:spPr>
        <p:txBody>
          <a:bodyPr vert="horz" lIns="91440" tIns="45720" rIns="91440" bIns="45720" rtlCol="0" anchor="t">
            <a:normAutofit/>
          </a:bodyPr>
          <a:lstStyle/>
          <a:p>
            <a:endParaRPr lang="en-US" sz="1800" kern="1200">
              <a:solidFill>
                <a:srgbClr val="000000"/>
              </a:solidFill>
              <a:latin typeface="+mn-lt"/>
              <a:ea typeface="+mn-ea"/>
              <a:cs typeface="+mn-cs"/>
            </a:endParaRPr>
          </a:p>
        </p:txBody>
      </p:sp>
    </p:spTree>
    <p:extLst>
      <p:ext uri="{BB962C8B-B14F-4D97-AF65-F5344CB8AC3E}">
        <p14:creationId xmlns:p14="http://schemas.microsoft.com/office/powerpoint/2010/main" val="2932747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29" name="Rectangle 141">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25" name="Title 6">
            <a:extLst>
              <a:ext uri="{FF2B5EF4-FFF2-40B4-BE49-F238E27FC236}">
                <a16:creationId xmlns:a16="http://schemas.microsoft.com/office/drawing/2014/main" id="{FE22AECD-F7E5-49A4-A47E-466E94BC1BC0}"/>
              </a:ext>
            </a:extLst>
          </p:cNvPr>
          <p:cNvSpPr>
            <a:spLocks noGrp="1"/>
          </p:cNvSpPr>
          <p:nvPr>
            <p:ph type="title"/>
          </p:nvPr>
        </p:nvSpPr>
        <p:spPr>
          <a:xfrm>
            <a:off x="674237" y="914400"/>
            <a:ext cx="3657600" cy="2887579"/>
          </a:xfrm>
          <a:prstGeom prst="ellipse">
            <a:avLst/>
          </a:prstGeom>
        </p:spPr>
        <p:txBody>
          <a:bodyPr vert="horz" lIns="91440" tIns="45720" rIns="91440" bIns="45720" rtlCol="0" anchor="b">
            <a:normAutofit/>
          </a:bodyPr>
          <a:lstStyle/>
          <a:p>
            <a:pPr algn="ctr"/>
            <a:r>
              <a:rPr lang="en-US" altLang="en-US" kern="1200">
                <a:solidFill>
                  <a:srgbClr val="FFFFFF"/>
                </a:solidFill>
                <a:latin typeface="+mj-lt"/>
                <a:ea typeface="+mj-ea"/>
                <a:cs typeface="+mj-cs"/>
              </a:rPr>
              <a:t> Your Energy Battery</a:t>
            </a:r>
          </a:p>
        </p:txBody>
      </p:sp>
      <p:cxnSp>
        <p:nvCxnSpPr>
          <p:cNvPr id="34830" name="Straight Connector 143">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2" name="Picture 2">
            <a:extLst>
              <a:ext uri="{FF2B5EF4-FFF2-40B4-BE49-F238E27FC236}">
                <a16:creationId xmlns:a16="http://schemas.microsoft.com/office/drawing/2014/main" id="{90BF4F3C-BFC8-440F-96AB-09D376F7D9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611" r="13690" b="-1"/>
          <a:stretch/>
        </p:blipFill>
        <p:spPr bwMode="auto">
          <a:xfrm>
            <a:off x="5153822" y="1099400"/>
            <a:ext cx="6553545" cy="466714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a:extLst>
              <a:ext uri="{FF2B5EF4-FFF2-40B4-BE49-F238E27FC236}">
                <a16:creationId xmlns:a16="http://schemas.microsoft.com/office/drawing/2014/main" id="{67E99EBC-6DDB-4313-AE26-553EA4CC58B4}"/>
              </a:ext>
            </a:extLst>
          </p:cNvPr>
          <p:cNvSpPr/>
          <p:nvPr/>
        </p:nvSpPr>
        <p:spPr>
          <a:xfrm>
            <a:off x="1524000" y="4018366"/>
            <a:ext cx="1785918" cy="615553"/>
          </a:xfrm>
          <a:prstGeom prst="rect">
            <a:avLst/>
          </a:prstGeom>
        </p:spPr>
        <p:txBody>
          <a:bodyPr>
            <a:spAutoFit/>
          </a:bodyPr>
          <a:lstStyle/>
          <a:p>
            <a:pPr>
              <a:spcAft>
                <a:spcPts val="600"/>
              </a:spcAft>
              <a:defRPr/>
            </a:pPr>
            <a:r>
              <a:rPr lang="en-GB" sz="1500" b="1" i="1" dirty="0">
                <a:ln w="1905"/>
                <a:solidFill>
                  <a:srgbClr val="9999FF"/>
                </a:solidFill>
                <a:effectLst>
                  <a:innerShdw blurRad="69850" dist="43180" dir="5400000">
                    <a:srgbClr val="000000">
                      <a:alpha val="65000"/>
                    </a:srgbClr>
                  </a:innerShdw>
                </a:effectLst>
                <a:cs typeface="Arial" charset="0"/>
              </a:rPr>
              <a:t> </a:t>
            </a:r>
            <a:endParaRPr lang="en-GB" sz="1200" b="1" i="1" dirty="0">
              <a:ln w="1905"/>
              <a:solidFill>
                <a:schemeClr val="accent1">
                  <a:lumMod val="75000"/>
                </a:schemeClr>
              </a:solidFill>
              <a:effectLst>
                <a:innerShdw blurRad="69850" dist="43180" dir="5400000">
                  <a:srgbClr val="000000">
                    <a:alpha val="65000"/>
                  </a:srgbClr>
                </a:innerShdw>
              </a:effectLst>
              <a:cs typeface="Arial" charset="0"/>
            </a:endParaRPr>
          </a:p>
          <a:p>
            <a:pPr>
              <a:spcAft>
                <a:spcPts val="600"/>
              </a:spcAft>
              <a:defRPr/>
            </a:pPr>
            <a:endParaRPr lang="en-GB" sz="1400" dirty="0">
              <a:cs typeface="Arial" charset="0"/>
            </a:endParaRPr>
          </a:p>
        </p:txBody>
      </p:sp>
      <p:sp>
        <p:nvSpPr>
          <p:cNvPr id="16" name="Rectangle 15">
            <a:extLst>
              <a:ext uri="{FF2B5EF4-FFF2-40B4-BE49-F238E27FC236}">
                <a16:creationId xmlns:a16="http://schemas.microsoft.com/office/drawing/2014/main" id="{F3BB2730-5490-414C-9E7E-AA3823E75C37}"/>
              </a:ext>
            </a:extLst>
          </p:cNvPr>
          <p:cNvSpPr/>
          <p:nvPr/>
        </p:nvSpPr>
        <p:spPr>
          <a:xfrm>
            <a:off x="5159896" y="5049181"/>
            <a:ext cx="2214578" cy="1277273"/>
          </a:xfrm>
          <a:prstGeom prst="rect">
            <a:avLst/>
          </a:prstGeom>
        </p:spPr>
        <p:txBody>
          <a:bodyPr>
            <a:spAutoFit/>
          </a:bodyPr>
          <a:lstStyle/>
          <a:p>
            <a:pPr algn="ctr">
              <a:spcAft>
                <a:spcPts val="600"/>
              </a:spcAft>
              <a:defRPr/>
            </a:pPr>
            <a:endParaRPr lang="en-GB" sz="6000" b="1" dirty="0">
              <a:ln w="1905"/>
              <a:solidFill>
                <a:schemeClr val="accent4"/>
              </a:solidFill>
              <a:effectLst>
                <a:innerShdw blurRad="69850" dist="43180" dir="5400000">
                  <a:srgbClr val="000000">
                    <a:alpha val="65000"/>
                  </a:srgbClr>
                </a:innerShdw>
              </a:effectLst>
              <a:cs typeface="Arial" charset="0"/>
            </a:endParaRPr>
          </a:p>
          <a:p>
            <a:pPr algn="ctr">
              <a:spcAft>
                <a:spcPts val="600"/>
              </a:spcAft>
              <a:defRPr/>
            </a:pPr>
            <a:endParaRPr lang="en-GB" sz="1200" b="1" dirty="0">
              <a:ln w="1905"/>
              <a:solidFill>
                <a:schemeClr val="accent4"/>
              </a:solidFill>
              <a:effectLst>
                <a:innerShdw blurRad="69850" dist="43180" dir="5400000">
                  <a:srgbClr val="000000">
                    <a:alpha val="65000"/>
                  </a:srgbClr>
                </a:innerShdw>
              </a:effectLst>
              <a:cs typeface="Arial" charset="0"/>
            </a:endParaRPr>
          </a:p>
        </p:txBody>
      </p:sp>
      <p:sp>
        <p:nvSpPr>
          <p:cNvPr id="8" name="Rectangle 7">
            <a:extLst>
              <a:ext uri="{FF2B5EF4-FFF2-40B4-BE49-F238E27FC236}">
                <a16:creationId xmlns:a16="http://schemas.microsoft.com/office/drawing/2014/main" id="{632C90E5-7E29-41CA-BE2E-DE750F7CB31D}"/>
              </a:ext>
            </a:extLst>
          </p:cNvPr>
          <p:cNvSpPr/>
          <p:nvPr/>
        </p:nvSpPr>
        <p:spPr>
          <a:xfrm>
            <a:off x="1524000" y="4018366"/>
            <a:ext cx="1785918" cy="615553"/>
          </a:xfrm>
          <a:prstGeom prst="rect">
            <a:avLst/>
          </a:prstGeom>
        </p:spPr>
        <p:txBody>
          <a:bodyPr>
            <a:spAutoFit/>
          </a:bodyPr>
          <a:lstStyle/>
          <a:p>
            <a:pPr>
              <a:spcAft>
                <a:spcPts val="600"/>
              </a:spcAft>
              <a:defRPr/>
            </a:pPr>
            <a:r>
              <a:rPr lang="en-GB" sz="1500" b="1" i="1" dirty="0">
                <a:ln w="1905"/>
                <a:solidFill>
                  <a:srgbClr val="9999FF"/>
                </a:solidFill>
                <a:effectLst>
                  <a:innerShdw blurRad="69850" dist="43180" dir="5400000">
                    <a:srgbClr val="000000">
                      <a:alpha val="65000"/>
                    </a:srgbClr>
                  </a:innerShdw>
                </a:effectLst>
                <a:cs typeface="Arial" charset="0"/>
              </a:rPr>
              <a:t> </a:t>
            </a:r>
            <a:endParaRPr lang="en-GB" sz="1200" b="1" i="1" dirty="0">
              <a:ln w="1905"/>
              <a:solidFill>
                <a:schemeClr val="accent1">
                  <a:lumMod val="75000"/>
                </a:schemeClr>
              </a:solidFill>
              <a:effectLst>
                <a:innerShdw blurRad="69850" dist="43180" dir="5400000">
                  <a:srgbClr val="000000">
                    <a:alpha val="65000"/>
                  </a:srgbClr>
                </a:innerShdw>
              </a:effectLst>
              <a:cs typeface="Arial" charset="0"/>
            </a:endParaRPr>
          </a:p>
          <a:p>
            <a:pPr>
              <a:spcAft>
                <a:spcPts val="600"/>
              </a:spcAft>
              <a:defRPr/>
            </a:pPr>
            <a:endParaRPr lang="en-GB" sz="1400" dirty="0">
              <a:cs typeface="Arial" charset="0"/>
            </a:endParaRPr>
          </a:p>
        </p:txBody>
      </p:sp>
      <p:sp>
        <p:nvSpPr>
          <p:cNvPr id="11" name="Rectangle 10">
            <a:extLst>
              <a:ext uri="{FF2B5EF4-FFF2-40B4-BE49-F238E27FC236}">
                <a16:creationId xmlns:a16="http://schemas.microsoft.com/office/drawing/2014/main" id="{6ACEE007-282B-42B5-AE2E-0840782F1D63}"/>
              </a:ext>
            </a:extLst>
          </p:cNvPr>
          <p:cNvSpPr/>
          <p:nvPr/>
        </p:nvSpPr>
        <p:spPr>
          <a:xfrm>
            <a:off x="5897647" y="4387610"/>
            <a:ext cx="2214578" cy="815608"/>
          </a:xfrm>
          <a:prstGeom prst="rect">
            <a:avLst/>
          </a:prstGeom>
        </p:spPr>
        <p:txBody>
          <a:bodyPr>
            <a:spAutoFit/>
          </a:bodyPr>
          <a:lstStyle/>
          <a:p>
            <a:pPr algn="ctr">
              <a:spcAft>
                <a:spcPts val="600"/>
              </a:spcAft>
              <a:defRPr/>
            </a:pPr>
            <a:endParaRPr lang="en-GB" sz="3000" b="1" dirty="0">
              <a:ln w="1905"/>
              <a:solidFill>
                <a:schemeClr val="accent4"/>
              </a:solidFill>
              <a:effectLst>
                <a:innerShdw blurRad="69850" dist="43180" dir="5400000">
                  <a:srgbClr val="000000">
                    <a:alpha val="65000"/>
                  </a:srgbClr>
                </a:innerShdw>
              </a:effectLst>
              <a:cs typeface="Arial" charset="0"/>
            </a:endParaRPr>
          </a:p>
          <a:p>
            <a:pPr algn="ctr">
              <a:spcAft>
                <a:spcPts val="600"/>
              </a:spcAft>
              <a:defRPr/>
            </a:pPr>
            <a:endParaRPr lang="en-GB" sz="1200" b="1" dirty="0">
              <a:ln w="1905"/>
              <a:solidFill>
                <a:schemeClr val="accent4"/>
              </a:solidFill>
              <a:effectLst>
                <a:innerShdw blurRad="69850" dist="43180" dir="5400000">
                  <a:srgbClr val="000000">
                    <a:alpha val="65000"/>
                  </a:srgbClr>
                </a:innerShdw>
              </a:effectLst>
              <a:cs typeface="Arial" charset="0"/>
            </a:endParaRPr>
          </a:p>
        </p:txBody>
      </p:sp>
      <p:sp>
        <p:nvSpPr>
          <p:cNvPr id="13" name="Rectangle 12">
            <a:extLst>
              <a:ext uri="{FF2B5EF4-FFF2-40B4-BE49-F238E27FC236}">
                <a16:creationId xmlns:a16="http://schemas.microsoft.com/office/drawing/2014/main" id="{B6F6E267-744D-45D2-B90C-3E1E7E285B60}"/>
              </a:ext>
            </a:extLst>
          </p:cNvPr>
          <p:cNvSpPr/>
          <p:nvPr/>
        </p:nvSpPr>
        <p:spPr>
          <a:xfrm>
            <a:off x="5879977" y="3307490"/>
            <a:ext cx="2214578" cy="815608"/>
          </a:xfrm>
          <a:prstGeom prst="rect">
            <a:avLst/>
          </a:prstGeom>
        </p:spPr>
        <p:txBody>
          <a:bodyPr>
            <a:spAutoFit/>
          </a:bodyPr>
          <a:lstStyle/>
          <a:p>
            <a:pPr algn="ctr">
              <a:spcAft>
                <a:spcPts val="600"/>
              </a:spcAft>
              <a:defRPr/>
            </a:pPr>
            <a:endParaRPr lang="en-GB" sz="3000" b="1" dirty="0">
              <a:ln w="1905"/>
              <a:solidFill>
                <a:schemeClr val="accent4"/>
              </a:solidFill>
              <a:effectLst>
                <a:innerShdw blurRad="69850" dist="43180" dir="5400000">
                  <a:srgbClr val="000000">
                    <a:alpha val="65000"/>
                  </a:srgbClr>
                </a:innerShdw>
              </a:effectLst>
              <a:cs typeface="Arial" charset="0"/>
            </a:endParaRPr>
          </a:p>
          <a:p>
            <a:pPr algn="ctr">
              <a:spcAft>
                <a:spcPts val="600"/>
              </a:spcAft>
              <a:defRPr/>
            </a:pPr>
            <a:endParaRPr lang="en-GB" sz="1200" b="1" dirty="0">
              <a:ln w="1905"/>
              <a:solidFill>
                <a:schemeClr val="accent4"/>
              </a:solidFill>
              <a:effectLst>
                <a:innerShdw blurRad="69850" dist="43180" dir="5400000">
                  <a:srgbClr val="000000">
                    <a:alpha val="65000"/>
                  </a:srgbClr>
                </a:innerShdw>
              </a:effectLst>
              <a:cs typeface="Arial" charset="0"/>
            </a:endParaRPr>
          </a:p>
        </p:txBody>
      </p:sp>
    </p:spTree>
    <p:extLst>
      <p:ext uri="{BB962C8B-B14F-4D97-AF65-F5344CB8AC3E}">
        <p14:creationId xmlns:p14="http://schemas.microsoft.com/office/powerpoint/2010/main" val="172731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nodePh="1">
                                  <p:stCondLst>
                                    <p:cond delay="0"/>
                                  </p:stCondLst>
                                  <p:endCondLst>
                                    <p:cond evt="begin" delay="0">
                                      <p:tn val="11"/>
                                    </p:cond>
                                  </p:end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50"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51" name="Oval 50">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52"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4" name="Subtitle 3">
            <a:extLst>
              <a:ext uri="{FF2B5EF4-FFF2-40B4-BE49-F238E27FC236}">
                <a16:creationId xmlns:a16="http://schemas.microsoft.com/office/drawing/2014/main" id="{0C2E58A4-093F-47EA-8CCC-D5E2574492A1}"/>
              </a:ext>
            </a:extLst>
          </p:cNvPr>
          <p:cNvSpPr>
            <a:spLocks noGrp="1"/>
          </p:cNvSpPr>
          <p:nvPr>
            <p:ph type="subTitle" idx="1"/>
          </p:nvPr>
        </p:nvSpPr>
        <p:spPr>
          <a:xfrm>
            <a:off x="1524000" y="4495800"/>
            <a:ext cx="9144000" cy="1828800"/>
          </a:xfrm>
        </p:spPr>
        <p:txBody>
          <a:bodyPr>
            <a:normAutofit fontScale="92500" lnSpcReduction="10000"/>
          </a:bodyPr>
          <a:lstStyle/>
          <a:p>
            <a:pPr>
              <a:defRPr/>
            </a:pPr>
            <a:r>
              <a:rPr lang="en-GB" altLang="en-US" sz="1300" dirty="0"/>
              <a:t>‘</a:t>
            </a:r>
            <a:r>
              <a:rPr lang="en-GB" altLang="en-US" sz="2800" i="1" dirty="0"/>
              <a:t>Resilience is not just about how we endure, </a:t>
            </a:r>
          </a:p>
          <a:p>
            <a:pPr>
              <a:defRPr/>
            </a:pPr>
            <a:r>
              <a:rPr lang="en-GB" altLang="en-US" sz="2800" i="1" dirty="0"/>
              <a:t>it’s about how we recharge’</a:t>
            </a:r>
          </a:p>
          <a:p>
            <a:pPr>
              <a:defRPr/>
            </a:pPr>
            <a:endParaRPr lang="en-GB" sz="2800" dirty="0"/>
          </a:p>
          <a:p>
            <a:pPr>
              <a:defRPr/>
            </a:pPr>
            <a:r>
              <a:rPr lang="en-GB" sz="2800" dirty="0"/>
              <a:t>How do we recharge – during the day, after work, at weekends?</a:t>
            </a:r>
          </a:p>
        </p:txBody>
      </p:sp>
      <p:sp>
        <p:nvSpPr>
          <p:cNvPr id="54" name="Rectangle 53">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tle 2">
            <a:extLst>
              <a:ext uri="{FF2B5EF4-FFF2-40B4-BE49-F238E27FC236}">
                <a16:creationId xmlns:a16="http://schemas.microsoft.com/office/drawing/2014/main" id="{BE7FDC17-3C14-4F0C-8F97-5281CE912040}"/>
              </a:ext>
            </a:extLst>
          </p:cNvPr>
          <p:cNvSpPr>
            <a:spLocks noGrp="1"/>
          </p:cNvSpPr>
          <p:nvPr>
            <p:ph type="ctrTitle"/>
          </p:nvPr>
        </p:nvSpPr>
        <p:spPr>
          <a:xfrm>
            <a:off x="1524000" y="2776538"/>
            <a:ext cx="9144000" cy="1381188"/>
          </a:xfrm>
        </p:spPr>
        <p:txBody>
          <a:bodyPr anchor="ctr">
            <a:normAutofit/>
          </a:bodyPr>
          <a:lstStyle/>
          <a:p>
            <a:pPr>
              <a:defRPr/>
            </a:pPr>
            <a:r>
              <a:rPr lang="en-GB" sz="4000">
                <a:solidFill>
                  <a:schemeClr val="bg2"/>
                </a:solidFill>
              </a:rPr>
              <a:t>Activity				</a:t>
            </a:r>
          </a:p>
        </p:txBody>
      </p:sp>
    </p:spTree>
    <p:extLst>
      <p:ext uri="{BB962C8B-B14F-4D97-AF65-F5344CB8AC3E}">
        <p14:creationId xmlns:p14="http://schemas.microsoft.com/office/powerpoint/2010/main" val="4066027704"/>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a:extLst>
              <a:ext uri="{FF2B5EF4-FFF2-40B4-BE49-F238E27FC236}">
                <a16:creationId xmlns:a16="http://schemas.microsoft.com/office/drawing/2014/main" id="{3C57093F-CCAF-4995-B7E0-51636CDEB0E1}"/>
              </a:ext>
            </a:extLst>
          </p:cNvPr>
          <p:cNvSpPr>
            <a:spLocks noGrp="1"/>
          </p:cNvSpPr>
          <p:nvPr>
            <p:ph type="title"/>
          </p:nvPr>
        </p:nvSpPr>
        <p:spPr/>
        <p:txBody>
          <a:bodyPr>
            <a:normAutofit/>
          </a:bodyPr>
          <a:lstStyle/>
          <a:p>
            <a:r>
              <a:rPr lang="en-GB" altLang="en-US" dirty="0"/>
              <a:t>How do we recharge?</a:t>
            </a:r>
          </a:p>
        </p:txBody>
      </p:sp>
      <p:sp>
        <p:nvSpPr>
          <p:cNvPr id="116739" name="Text Placeholder 3">
            <a:extLst>
              <a:ext uri="{FF2B5EF4-FFF2-40B4-BE49-F238E27FC236}">
                <a16:creationId xmlns:a16="http://schemas.microsoft.com/office/drawing/2014/main" id="{2888D8F5-CBBE-41AB-9868-966FA786AFC1}"/>
              </a:ext>
            </a:extLst>
          </p:cNvPr>
          <p:cNvSpPr>
            <a:spLocks noGrp="1"/>
          </p:cNvSpPr>
          <p:nvPr>
            <p:ph type="body" sz="half" idx="1"/>
          </p:nvPr>
        </p:nvSpPr>
        <p:spPr>
          <a:xfrm>
            <a:off x="6367058" y="1844824"/>
            <a:ext cx="4038600" cy="4176712"/>
          </a:xfrm>
        </p:spPr>
        <p:txBody>
          <a:bodyPr>
            <a:normAutofit/>
          </a:bodyPr>
          <a:lstStyle/>
          <a:p>
            <a:r>
              <a:rPr lang="en-GB" altLang="en-US" dirty="0"/>
              <a:t>Sleeping</a:t>
            </a:r>
          </a:p>
          <a:p>
            <a:r>
              <a:rPr lang="en-GB" altLang="en-US" dirty="0"/>
              <a:t>Holidays </a:t>
            </a:r>
          </a:p>
          <a:p>
            <a:r>
              <a:rPr lang="en-GB" altLang="en-US" dirty="0"/>
              <a:t>Time off / away</a:t>
            </a:r>
          </a:p>
          <a:p>
            <a:r>
              <a:rPr lang="en-GB" altLang="en-US" dirty="0"/>
              <a:t>Doing different things</a:t>
            </a:r>
          </a:p>
          <a:p>
            <a:r>
              <a:rPr lang="en-GB" altLang="en-US" dirty="0"/>
              <a:t>Being with friends</a:t>
            </a:r>
          </a:p>
          <a:p>
            <a:r>
              <a:rPr lang="en-GB" altLang="en-US" dirty="0"/>
              <a:t>Meditation / mindfulness</a:t>
            </a:r>
          </a:p>
          <a:p>
            <a:endParaRPr lang="en-GB" altLang="en-US" dirty="0"/>
          </a:p>
          <a:p>
            <a:endParaRPr lang="en-GB" altLang="en-US" dirty="0"/>
          </a:p>
        </p:txBody>
      </p:sp>
      <p:sp>
        <p:nvSpPr>
          <p:cNvPr id="116740" name="Text Placeholder 4">
            <a:extLst>
              <a:ext uri="{FF2B5EF4-FFF2-40B4-BE49-F238E27FC236}">
                <a16:creationId xmlns:a16="http://schemas.microsoft.com/office/drawing/2014/main" id="{EFBF2DEE-4635-4878-BBF1-0C6FF70FE622}"/>
              </a:ext>
            </a:extLst>
          </p:cNvPr>
          <p:cNvSpPr>
            <a:spLocks noGrp="1"/>
          </p:cNvSpPr>
          <p:nvPr>
            <p:ph sz="half" idx="2"/>
          </p:nvPr>
        </p:nvSpPr>
        <p:spPr>
          <a:xfrm>
            <a:off x="1851025" y="1844824"/>
            <a:ext cx="4038600" cy="4176712"/>
          </a:xfrm>
        </p:spPr>
        <p:txBody>
          <a:bodyPr>
            <a:normAutofit lnSpcReduction="10000"/>
          </a:bodyPr>
          <a:lstStyle/>
          <a:p>
            <a:r>
              <a:rPr lang="en-GB" altLang="en-US" dirty="0"/>
              <a:t>Time with friends &amp; family</a:t>
            </a:r>
          </a:p>
          <a:p>
            <a:r>
              <a:rPr lang="en-GB" altLang="en-US" dirty="0"/>
              <a:t>Laughter</a:t>
            </a:r>
          </a:p>
          <a:p>
            <a:r>
              <a:rPr lang="en-GB" altLang="en-US" dirty="0"/>
              <a:t>Watching / taking part in sport</a:t>
            </a:r>
          </a:p>
          <a:p>
            <a:r>
              <a:rPr lang="en-GB" altLang="en-US" dirty="0"/>
              <a:t>Exercise</a:t>
            </a:r>
          </a:p>
          <a:p>
            <a:r>
              <a:rPr lang="en-GB" altLang="en-US" dirty="0"/>
              <a:t>Yoga / Pilates</a:t>
            </a:r>
          </a:p>
          <a:p>
            <a:r>
              <a:rPr lang="en-GB" altLang="en-US" dirty="0"/>
              <a:t>Reading</a:t>
            </a:r>
          </a:p>
          <a:p>
            <a:r>
              <a:rPr lang="en-GB" altLang="en-US" dirty="0"/>
              <a:t>Time on our own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A1BB22C-1CB7-4238-86B7-FC114E29C80F}"/>
              </a:ext>
            </a:extLst>
          </p:cNvPr>
          <p:cNvSpPr>
            <a:spLocks noGrp="1"/>
          </p:cNvSpPr>
          <p:nvPr>
            <p:ph type="title"/>
          </p:nvPr>
        </p:nvSpPr>
        <p:spPr>
          <a:xfrm>
            <a:off x="863029" y="1012004"/>
            <a:ext cx="3416158" cy="4795408"/>
          </a:xfrm>
        </p:spPr>
        <p:txBody>
          <a:bodyPr>
            <a:normAutofit/>
          </a:bodyPr>
          <a:lstStyle/>
          <a:p>
            <a:r>
              <a:rPr lang="en-GB">
                <a:solidFill>
                  <a:srgbClr val="FFFFFF"/>
                </a:solidFill>
              </a:rPr>
              <a:t>Before we start</a:t>
            </a:r>
          </a:p>
        </p:txBody>
      </p:sp>
      <p:graphicFrame>
        <p:nvGraphicFramePr>
          <p:cNvPr id="5" name="Content Placeholder 2">
            <a:extLst>
              <a:ext uri="{FF2B5EF4-FFF2-40B4-BE49-F238E27FC236}">
                <a16:creationId xmlns:a16="http://schemas.microsoft.com/office/drawing/2014/main" id="{622E45A5-00B2-4A29-A87D-F67B82DEC59B}"/>
              </a:ext>
            </a:extLst>
          </p:cNvPr>
          <p:cNvGraphicFramePr>
            <a:graphicFrameLocks noGrp="1"/>
          </p:cNvGraphicFramePr>
          <p:nvPr>
            <p:ph idx="1"/>
            <p:extLst>
              <p:ext uri="{D42A27DB-BD31-4B8C-83A1-F6EECF244321}">
                <p14:modId xmlns:p14="http://schemas.microsoft.com/office/powerpoint/2010/main" val="3421135624"/>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9041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extBox 5">
            <a:extLst>
              <a:ext uri="{FF2B5EF4-FFF2-40B4-BE49-F238E27FC236}">
                <a16:creationId xmlns:a16="http://schemas.microsoft.com/office/drawing/2014/main" id="{60A5FC94-CEE2-4137-9C83-0C197568CF30}"/>
              </a:ext>
            </a:extLst>
          </p:cNvPr>
          <p:cNvSpPr txBox="1">
            <a:spLocks noChangeArrowheads="1"/>
          </p:cNvSpPr>
          <p:nvPr/>
        </p:nvSpPr>
        <p:spPr bwMode="auto">
          <a:xfrm>
            <a:off x="2824164" y="1829991"/>
            <a:ext cx="29033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400"/>
              </a:spcBef>
              <a:spcAft>
                <a:spcPts val="400"/>
              </a:spcAft>
              <a:buFont typeface="Arial" panose="020B0604020202020204" pitchFamily="34" charset="0"/>
              <a:defRPr sz="2000" b="1">
                <a:solidFill>
                  <a:schemeClr val="tx1"/>
                </a:solidFill>
                <a:latin typeface="Arial" panose="020B0604020202020204" pitchFamily="34" charset="0"/>
                <a:ea typeface="Verdana" panose="020B0604030504040204" pitchFamily="34" charset="0"/>
                <a:cs typeface="Verdana" panose="020B0604030504040204" pitchFamily="34" charset="0"/>
              </a:defRPr>
            </a:lvl1pPr>
            <a:lvl2pPr marL="742950" indent="-285750" eaLnBrk="0" hangingPunct="0">
              <a:spcBef>
                <a:spcPts val="400"/>
              </a:spcBef>
              <a:spcAft>
                <a:spcPts val="400"/>
              </a:spcAft>
              <a:buFont typeface="Arial" panose="020B0604020202020204" pitchFamily="34" charset="0"/>
              <a:defRPr sz="2000">
                <a:solidFill>
                  <a:schemeClr val="tx1"/>
                </a:solidFill>
                <a:latin typeface="Arial" panose="020B0604020202020204" pitchFamily="34" charset="0"/>
                <a:ea typeface="Verdana" panose="020B0604030504040204" pitchFamily="34" charset="0"/>
                <a:cs typeface="Verdana" panose="020B0604030504040204" pitchFamily="34" charset="0"/>
              </a:defRPr>
            </a:lvl2pPr>
            <a:lvl3pPr marL="1143000" indent="-228600" eaLnBrk="0" hangingPunct="0">
              <a:spcBef>
                <a:spcPts val="300"/>
              </a:spcBef>
              <a:spcAft>
                <a:spcPts val="300"/>
              </a:spcAft>
              <a:buFont typeface="Arial" panose="020B0604020202020204" pitchFamily="34" charset="0"/>
              <a:buChar char="•"/>
              <a:defRPr sz="2000">
                <a:solidFill>
                  <a:schemeClr val="tx1"/>
                </a:solidFill>
                <a:latin typeface="Arial" panose="020B0604020202020204" pitchFamily="34" charset="0"/>
                <a:ea typeface="Verdana" panose="020B0604030504040204" pitchFamily="34" charset="0"/>
                <a:cs typeface="Verdana" panose="020B0604030504040204" pitchFamily="34" charset="0"/>
              </a:defRPr>
            </a:lvl3pPr>
            <a:lvl4pPr marL="1600200" indent="-228600" eaLnBrk="0" hangingPunct="0">
              <a:spcBef>
                <a:spcPts val="300"/>
              </a:spcBef>
              <a:spcAft>
                <a:spcPts val="300"/>
              </a:spcAft>
              <a:buFont typeface="Arial" panose="020B0604020202020204" pitchFamily="34" charset="0"/>
              <a:buChar char="•"/>
              <a:defRPr>
                <a:solidFill>
                  <a:schemeClr val="tx1"/>
                </a:solidFill>
                <a:latin typeface="Arial" panose="020B0604020202020204" pitchFamily="34" charset="0"/>
                <a:ea typeface="Verdana" panose="020B0604030504040204" pitchFamily="34" charset="0"/>
                <a:cs typeface="Verdana" panose="020B0604030504040204" pitchFamily="34" charset="0"/>
              </a:defRPr>
            </a:lvl4pPr>
            <a:lvl5pPr marL="2057400" indent="-228600" eaLnBrk="0" hangingPunct="0">
              <a:spcBef>
                <a:spcPts val="300"/>
              </a:spcBef>
              <a:spcAft>
                <a:spcPts val="300"/>
              </a:spcAft>
              <a:buFont typeface="Arial" panose="020B0604020202020204" pitchFamily="34" charset="0"/>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5pPr>
            <a:lvl6pPr marL="2514600" indent="-228600" eaLnBrk="0" fontAlgn="base" hangingPunct="0">
              <a:spcBef>
                <a:spcPts val="300"/>
              </a:spcBef>
              <a:spcAft>
                <a:spcPts val="300"/>
              </a:spcAft>
              <a:buFont typeface="Arial" panose="020B0604020202020204" pitchFamily="34" charset="0"/>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6pPr>
            <a:lvl7pPr marL="2971800" indent="-228600" eaLnBrk="0" fontAlgn="base" hangingPunct="0">
              <a:spcBef>
                <a:spcPts val="300"/>
              </a:spcBef>
              <a:spcAft>
                <a:spcPts val="300"/>
              </a:spcAft>
              <a:buFont typeface="Arial" panose="020B0604020202020204" pitchFamily="34" charset="0"/>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7pPr>
            <a:lvl8pPr marL="3429000" indent="-228600" eaLnBrk="0" fontAlgn="base" hangingPunct="0">
              <a:spcBef>
                <a:spcPts val="300"/>
              </a:spcBef>
              <a:spcAft>
                <a:spcPts val="300"/>
              </a:spcAft>
              <a:buFont typeface="Arial" panose="020B0604020202020204" pitchFamily="34" charset="0"/>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8pPr>
            <a:lvl9pPr marL="3886200" indent="-228600" eaLnBrk="0" fontAlgn="base" hangingPunct="0">
              <a:spcBef>
                <a:spcPts val="300"/>
              </a:spcBef>
              <a:spcAft>
                <a:spcPts val="300"/>
              </a:spcAft>
              <a:buFont typeface="Arial" panose="020B0604020202020204" pitchFamily="34" charset="0"/>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9pPr>
          </a:lstStyle>
          <a:p>
            <a:pPr eaLnBrk="1" hangingPunct="1">
              <a:spcBef>
                <a:spcPct val="0"/>
              </a:spcBef>
              <a:spcAft>
                <a:spcPct val="0"/>
              </a:spcAft>
              <a:buFontTx/>
              <a:buNone/>
            </a:pPr>
            <a:r>
              <a:rPr lang="en-GB" altLang="en-US" sz="1800" dirty="0">
                <a:cs typeface="Arial" panose="020B0604020202020204" pitchFamily="34" charset="0"/>
              </a:rPr>
              <a:t>Brain after sitting quietly</a:t>
            </a:r>
          </a:p>
        </p:txBody>
      </p:sp>
      <p:sp>
        <p:nvSpPr>
          <p:cNvPr id="53252" name="TextBox 8">
            <a:extLst>
              <a:ext uri="{FF2B5EF4-FFF2-40B4-BE49-F238E27FC236}">
                <a16:creationId xmlns:a16="http://schemas.microsoft.com/office/drawing/2014/main" id="{EF4F6136-A572-4AC1-8BDD-94CFE08DE0CF}"/>
              </a:ext>
            </a:extLst>
          </p:cNvPr>
          <p:cNvSpPr txBox="1">
            <a:spLocks noChangeArrowheads="1"/>
          </p:cNvSpPr>
          <p:nvPr/>
        </p:nvSpPr>
        <p:spPr bwMode="auto">
          <a:xfrm>
            <a:off x="6517483" y="1829991"/>
            <a:ext cx="30444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400"/>
              </a:spcBef>
              <a:spcAft>
                <a:spcPts val="400"/>
              </a:spcAft>
              <a:buFont typeface="Arial" panose="020B0604020202020204" pitchFamily="34" charset="0"/>
              <a:defRPr sz="2000" b="1">
                <a:solidFill>
                  <a:schemeClr val="tx1"/>
                </a:solidFill>
                <a:latin typeface="Arial" panose="020B0604020202020204" pitchFamily="34" charset="0"/>
                <a:ea typeface="Verdana" panose="020B0604030504040204" pitchFamily="34" charset="0"/>
                <a:cs typeface="Verdana" panose="020B0604030504040204" pitchFamily="34" charset="0"/>
              </a:defRPr>
            </a:lvl1pPr>
            <a:lvl2pPr marL="742950" indent="-285750" eaLnBrk="0" hangingPunct="0">
              <a:spcBef>
                <a:spcPts val="400"/>
              </a:spcBef>
              <a:spcAft>
                <a:spcPts val="400"/>
              </a:spcAft>
              <a:buFont typeface="Arial" panose="020B0604020202020204" pitchFamily="34" charset="0"/>
              <a:defRPr sz="2000">
                <a:solidFill>
                  <a:schemeClr val="tx1"/>
                </a:solidFill>
                <a:latin typeface="Arial" panose="020B0604020202020204" pitchFamily="34" charset="0"/>
                <a:ea typeface="Verdana" panose="020B0604030504040204" pitchFamily="34" charset="0"/>
                <a:cs typeface="Verdana" panose="020B0604030504040204" pitchFamily="34" charset="0"/>
              </a:defRPr>
            </a:lvl2pPr>
            <a:lvl3pPr marL="1143000" indent="-228600" eaLnBrk="0" hangingPunct="0">
              <a:spcBef>
                <a:spcPts val="300"/>
              </a:spcBef>
              <a:spcAft>
                <a:spcPts val="300"/>
              </a:spcAft>
              <a:buFont typeface="Arial" panose="020B0604020202020204" pitchFamily="34" charset="0"/>
              <a:buChar char="•"/>
              <a:defRPr sz="2000">
                <a:solidFill>
                  <a:schemeClr val="tx1"/>
                </a:solidFill>
                <a:latin typeface="Arial" panose="020B0604020202020204" pitchFamily="34" charset="0"/>
                <a:ea typeface="Verdana" panose="020B0604030504040204" pitchFamily="34" charset="0"/>
                <a:cs typeface="Verdana" panose="020B0604030504040204" pitchFamily="34" charset="0"/>
              </a:defRPr>
            </a:lvl3pPr>
            <a:lvl4pPr marL="1600200" indent="-228600" eaLnBrk="0" hangingPunct="0">
              <a:spcBef>
                <a:spcPts val="300"/>
              </a:spcBef>
              <a:spcAft>
                <a:spcPts val="300"/>
              </a:spcAft>
              <a:buFont typeface="Arial" panose="020B0604020202020204" pitchFamily="34" charset="0"/>
              <a:buChar char="•"/>
              <a:defRPr>
                <a:solidFill>
                  <a:schemeClr val="tx1"/>
                </a:solidFill>
                <a:latin typeface="Arial" panose="020B0604020202020204" pitchFamily="34" charset="0"/>
                <a:ea typeface="Verdana" panose="020B0604030504040204" pitchFamily="34" charset="0"/>
                <a:cs typeface="Verdana" panose="020B0604030504040204" pitchFamily="34" charset="0"/>
              </a:defRPr>
            </a:lvl4pPr>
            <a:lvl5pPr marL="2057400" indent="-228600" eaLnBrk="0" hangingPunct="0">
              <a:spcBef>
                <a:spcPts val="300"/>
              </a:spcBef>
              <a:spcAft>
                <a:spcPts val="300"/>
              </a:spcAft>
              <a:buFont typeface="Arial" panose="020B0604020202020204" pitchFamily="34" charset="0"/>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5pPr>
            <a:lvl6pPr marL="2514600" indent="-228600" eaLnBrk="0" fontAlgn="base" hangingPunct="0">
              <a:spcBef>
                <a:spcPts val="300"/>
              </a:spcBef>
              <a:spcAft>
                <a:spcPts val="300"/>
              </a:spcAft>
              <a:buFont typeface="Arial" panose="020B0604020202020204" pitchFamily="34" charset="0"/>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6pPr>
            <a:lvl7pPr marL="2971800" indent="-228600" eaLnBrk="0" fontAlgn="base" hangingPunct="0">
              <a:spcBef>
                <a:spcPts val="300"/>
              </a:spcBef>
              <a:spcAft>
                <a:spcPts val="300"/>
              </a:spcAft>
              <a:buFont typeface="Arial" panose="020B0604020202020204" pitchFamily="34" charset="0"/>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7pPr>
            <a:lvl8pPr marL="3429000" indent="-228600" eaLnBrk="0" fontAlgn="base" hangingPunct="0">
              <a:spcBef>
                <a:spcPts val="300"/>
              </a:spcBef>
              <a:spcAft>
                <a:spcPts val="300"/>
              </a:spcAft>
              <a:buFont typeface="Arial" panose="020B0604020202020204" pitchFamily="34" charset="0"/>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8pPr>
            <a:lvl9pPr marL="3886200" indent="-228600" eaLnBrk="0" fontAlgn="base" hangingPunct="0">
              <a:spcBef>
                <a:spcPts val="300"/>
              </a:spcBef>
              <a:spcAft>
                <a:spcPts val="300"/>
              </a:spcAft>
              <a:buFont typeface="Arial" panose="020B0604020202020204" pitchFamily="34" charset="0"/>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9pPr>
          </a:lstStyle>
          <a:p>
            <a:pPr eaLnBrk="1" hangingPunct="1">
              <a:spcBef>
                <a:spcPct val="0"/>
              </a:spcBef>
              <a:spcAft>
                <a:spcPct val="0"/>
              </a:spcAft>
              <a:buFontTx/>
              <a:buNone/>
            </a:pPr>
            <a:r>
              <a:rPr lang="en-GB" altLang="en-US" sz="1800" dirty="0">
                <a:cs typeface="Arial" panose="020B0604020202020204" pitchFamily="34" charset="0"/>
              </a:rPr>
              <a:t>Brain after 20 minute walk</a:t>
            </a:r>
          </a:p>
        </p:txBody>
      </p:sp>
      <p:pic>
        <p:nvPicPr>
          <p:cNvPr id="7" name="Picture 2" descr="C:\Users\Shona\AppData\Local\Microsoft\Windows\Temporary Internet Files\Content.Outlook\OLH6JJS7\photo (2).JPG">
            <a:extLst>
              <a:ext uri="{FF2B5EF4-FFF2-40B4-BE49-F238E27FC236}">
                <a16:creationId xmlns:a16="http://schemas.microsoft.com/office/drawing/2014/main" id="{DDB96041-A42F-4C6B-8F00-370F914F01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6988" b="8321"/>
          <a:stretch>
            <a:fillRect/>
          </a:stretch>
        </p:blipFill>
        <p:spPr bwMode="auto">
          <a:xfrm>
            <a:off x="2446735" y="2268142"/>
            <a:ext cx="7429500" cy="232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01BB9164-592E-4FAE-A558-7C8EE8B2FD13}"/>
              </a:ext>
            </a:extLst>
          </p:cNvPr>
          <p:cNvSpPr txBox="1"/>
          <p:nvPr/>
        </p:nvSpPr>
        <p:spPr>
          <a:xfrm>
            <a:off x="2639616" y="5013177"/>
            <a:ext cx="5976664" cy="646331"/>
          </a:xfrm>
          <a:prstGeom prst="rect">
            <a:avLst/>
          </a:prstGeom>
          <a:noFill/>
        </p:spPr>
        <p:txBody>
          <a:bodyPr wrap="square" rtlCol="0">
            <a:spAutoFit/>
          </a:bodyPr>
          <a:lstStyle/>
          <a:p>
            <a:r>
              <a:rPr lang="en-GB" altLang="en-US" dirty="0"/>
              <a:t>How can you incorporate more movement into your life at home and / or work?</a:t>
            </a:r>
            <a:endParaRPr lang="en-GB" dirty="0"/>
          </a:p>
        </p:txBody>
      </p:sp>
    </p:spTree>
    <p:extLst>
      <p:ext uri="{BB962C8B-B14F-4D97-AF65-F5344CB8AC3E}">
        <p14:creationId xmlns:p14="http://schemas.microsoft.com/office/powerpoint/2010/main" val="2648697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1C41ED2-FDFC-4759-8AB2-7A0B68850E4A}"/>
              </a:ext>
            </a:extLst>
          </p:cNvPr>
          <p:cNvSpPr>
            <a:spLocks noGrp="1"/>
          </p:cNvSpPr>
          <p:nvPr>
            <p:ph type="title"/>
          </p:nvPr>
        </p:nvSpPr>
        <p:spPr>
          <a:xfrm>
            <a:off x="722312" y="728795"/>
            <a:ext cx="10728326" cy="553998"/>
          </a:xfrm>
        </p:spPr>
        <p:txBody>
          <a:bodyPr>
            <a:normAutofit fontScale="90000"/>
          </a:bodyPr>
          <a:lstStyle/>
          <a:p>
            <a:r>
              <a:rPr lang="en-GB" dirty="0"/>
              <a:t>The Non-Fag Fag Break </a:t>
            </a:r>
          </a:p>
        </p:txBody>
      </p:sp>
      <p:sp>
        <p:nvSpPr>
          <p:cNvPr id="4" name="Slide Number Placeholder 3">
            <a:extLst>
              <a:ext uri="{FF2B5EF4-FFF2-40B4-BE49-F238E27FC236}">
                <a16:creationId xmlns:a16="http://schemas.microsoft.com/office/drawing/2014/main" id="{A6C597A6-8174-4000-B903-3CE9BE03E9AD}"/>
              </a:ext>
            </a:extLst>
          </p:cNvPr>
          <p:cNvSpPr>
            <a:spLocks noGrp="1"/>
          </p:cNvSpPr>
          <p:nvPr>
            <p:ph type="sldNum" sz="quarter" idx="4294967295"/>
          </p:nvPr>
        </p:nvSpPr>
        <p:spPr>
          <a:xfrm>
            <a:off x="0" y="6381750"/>
            <a:ext cx="815975" cy="238125"/>
          </a:xfrm>
          <a:prstGeom prst="rect">
            <a:avLst/>
          </a:prstGeom>
        </p:spPr>
        <p:txBody>
          <a:bodyPr/>
          <a:lstStyle/>
          <a:p>
            <a:pPr>
              <a:defRPr/>
            </a:pPr>
            <a:fld id="{61A2E28A-5D16-437E-89F6-405592D0A659}" type="slidenum">
              <a:rPr lang="en-GB" altLang="en-US" smtClean="0"/>
              <a:pPr>
                <a:defRPr/>
              </a:pPr>
              <a:t>21</a:t>
            </a:fld>
            <a:endParaRPr lang="en-GB" altLang="en-US"/>
          </a:p>
        </p:txBody>
      </p:sp>
      <p:pic>
        <p:nvPicPr>
          <p:cNvPr id="6" name="Picture 5">
            <a:extLst>
              <a:ext uri="{FF2B5EF4-FFF2-40B4-BE49-F238E27FC236}">
                <a16:creationId xmlns:a16="http://schemas.microsoft.com/office/drawing/2014/main" id="{47EE2753-E031-4C0B-A400-B6B45EE0B591}"/>
              </a:ext>
            </a:extLst>
          </p:cNvPr>
          <p:cNvPicPr>
            <a:picLocks noChangeAspect="1"/>
          </p:cNvPicPr>
          <p:nvPr/>
        </p:nvPicPr>
        <p:blipFill>
          <a:blip r:embed="rId2"/>
          <a:stretch>
            <a:fillRect/>
          </a:stretch>
        </p:blipFill>
        <p:spPr>
          <a:xfrm>
            <a:off x="4426527" y="1892053"/>
            <a:ext cx="3040207" cy="4058833"/>
          </a:xfrm>
          <a:prstGeom prst="rect">
            <a:avLst/>
          </a:prstGeom>
        </p:spPr>
      </p:pic>
    </p:spTree>
    <p:extLst>
      <p:ext uri="{BB962C8B-B14F-4D97-AF65-F5344CB8AC3E}">
        <p14:creationId xmlns:p14="http://schemas.microsoft.com/office/powerpoint/2010/main" val="7914928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BE7FDC17-3C14-4F0C-8F97-5281CE912040}"/>
              </a:ext>
            </a:extLst>
          </p:cNvPr>
          <p:cNvSpPr>
            <a:spLocks noGrp="1"/>
          </p:cNvSpPr>
          <p:nvPr>
            <p:ph type="ctrTitle"/>
          </p:nvPr>
        </p:nvSpPr>
        <p:spPr>
          <a:xfrm>
            <a:off x="838199" y="4525347"/>
            <a:ext cx="6801321" cy="1737360"/>
          </a:xfrm>
        </p:spPr>
        <p:txBody>
          <a:bodyPr anchor="ctr">
            <a:normAutofit/>
          </a:bodyPr>
          <a:lstStyle/>
          <a:p>
            <a:pPr algn="r">
              <a:defRPr/>
            </a:pPr>
            <a:r>
              <a:rPr lang="en-GB" dirty="0"/>
              <a:t>Our support network</a:t>
            </a:r>
          </a:p>
        </p:txBody>
      </p:sp>
      <p:sp>
        <p:nvSpPr>
          <p:cNvPr id="4" name="Subtitle 3">
            <a:extLst>
              <a:ext uri="{FF2B5EF4-FFF2-40B4-BE49-F238E27FC236}">
                <a16:creationId xmlns:a16="http://schemas.microsoft.com/office/drawing/2014/main" id="{0C2E58A4-093F-47EA-8CCC-D5E2574492A1}"/>
              </a:ext>
            </a:extLst>
          </p:cNvPr>
          <p:cNvSpPr>
            <a:spLocks noGrp="1"/>
          </p:cNvSpPr>
          <p:nvPr>
            <p:ph type="subTitle" idx="1"/>
          </p:nvPr>
        </p:nvSpPr>
        <p:spPr>
          <a:xfrm>
            <a:off x="7961258" y="4525347"/>
            <a:ext cx="3258675" cy="1737360"/>
          </a:xfrm>
        </p:spPr>
        <p:txBody>
          <a:bodyPr anchor="ctr">
            <a:normAutofit/>
          </a:bodyPr>
          <a:lstStyle/>
          <a:p>
            <a:pPr algn="l">
              <a:defRPr/>
            </a:pPr>
            <a:r>
              <a:rPr lang="en-GB" altLang="en-US" dirty="0"/>
              <a:t>Who supports you?</a:t>
            </a:r>
            <a:endParaRPr lang="en-GB" dirty="0"/>
          </a:p>
        </p:txBody>
      </p:sp>
      <p:sp>
        <p:nvSpPr>
          <p:cNvPr id="11" name="Oval 10">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9" name="Straight Connector 18">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6413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B3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C598E1C-D3D1-467A-9759-62C41D0BDAA6}"/>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altLang="en-US" sz="2600" kern="1200" dirty="0">
                <a:solidFill>
                  <a:srgbClr val="FFFFFF"/>
                </a:solidFill>
                <a:latin typeface="+mj-lt"/>
                <a:ea typeface="+mj-ea"/>
                <a:cs typeface="+mj-cs"/>
              </a:rPr>
              <a:t>Are you drinking enough?</a:t>
            </a:r>
            <a:endParaRPr lang="en-US" sz="2600" kern="1200" dirty="0">
              <a:solidFill>
                <a:srgbClr val="FFFFFF"/>
              </a:solidFill>
              <a:latin typeface="+mj-lt"/>
              <a:ea typeface="+mj-ea"/>
              <a:cs typeface="+mj-cs"/>
            </a:endParaRPr>
          </a:p>
        </p:txBody>
      </p:sp>
      <p:pic>
        <p:nvPicPr>
          <p:cNvPr id="1026" name="Picture 2" descr="Image result for bottles of beer">
            <a:extLst>
              <a:ext uri="{FF2B5EF4-FFF2-40B4-BE49-F238E27FC236}">
                <a16:creationId xmlns:a16="http://schemas.microsoft.com/office/drawing/2014/main" id="{741CA94B-ACB8-4F20-A2CC-063BD1F557B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38600" y="991744"/>
            <a:ext cx="7188199" cy="4871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03580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4D3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C598E1C-D3D1-467A-9759-62C41D0BDAA6}"/>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altLang="en-US" sz="2600" kern="1200" dirty="0">
                <a:solidFill>
                  <a:srgbClr val="FFFFFF"/>
                </a:solidFill>
                <a:latin typeface="+mj-lt"/>
                <a:ea typeface="+mj-ea"/>
                <a:cs typeface="+mj-cs"/>
              </a:rPr>
              <a:t>Are you drinking enough?</a:t>
            </a:r>
            <a:endParaRPr lang="en-US" sz="2600" kern="1200" dirty="0">
              <a:solidFill>
                <a:srgbClr val="FFFFFF"/>
              </a:solidFill>
              <a:latin typeface="+mj-lt"/>
              <a:ea typeface="+mj-ea"/>
              <a:cs typeface="+mj-cs"/>
            </a:endParaRPr>
          </a:p>
        </p:txBody>
      </p:sp>
      <p:pic>
        <p:nvPicPr>
          <p:cNvPr id="1029" name="Picture 2" descr="Image result for GIN">
            <a:extLst>
              <a:ext uri="{FF2B5EF4-FFF2-40B4-BE49-F238E27FC236}">
                <a16:creationId xmlns:a16="http://schemas.microsoft.com/office/drawing/2014/main" id="{5A2E0C2D-03F1-4DF2-9E5B-1B5221E1C1D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38600" y="2160385"/>
            <a:ext cx="7188199" cy="2533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367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17"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18" name="Oval 17">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9"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4" name="Text Placeholder 3">
            <a:extLst>
              <a:ext uri="{FF2B5EF4-FFF2-40B4-BE49-F238E27FC236}">
                <a16:creationId xmlns:a16="http://schemas.microsoft.com/office/drawing/2014/main" id="{79B27763-E497-422D-97A2-2DE4735A50A5}"/>
              </a:ext>
            </a:extLst>
          </p:cNvPr>
          <p:cNvSpPr>
            <a:spLocks noGrp="1"/>
          </p:cNvSpPr>
          <p:nvPr>
            <p:ph type="body" idx="1"/>
          </p:nvPr>
        </p:nvSpPr>
        <p:spPr>
          <a:xfrm>
            <a:off x="1524000" y="4495800"/>
            <a:ext cx="9144000" cy="762000"/>
          </a:xfrm>
        </p:spPr>
        <p:txBody>
          <a:bodyPr vert="horz" lIns="91440" tIns="45720" rIns="91440" bIns="45720" rtlCol="0">
            <a:normAutofit/>
          </a:bodyPr>
          <a:lstStyle/>
          <a:p>
            <a:pPr algn="ctr"/>
            <a:endParaRPr lang="en-US" sz="1800" kern="1200">
              <a:solidFill>
                <a:schemeClr val="tx1"/>
              </a:solidFill>
              <a:latin typeface="+mn-lt"/>
              <a:ea typeface="+mn-ea"/>
              <a:cs typeface="+mn-cs"/>
            </a:endParaRPr>
          </a:p>
        </p:txBody>
      </p:sp>
      <p:sp>
        <p:nvSpPr>
          <p:cNvPr id="21" name="Rectangle 20">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tle 2">
            <a:extLst>
              <a:ext uri="{FF2B5EF4-FFF2-40B4-BE49-F238E27FC236}">
                <a16:creationId xmlns:a16="http://schemas.microsoft.com/office/drawing/2014/main" id="{43F7EFC6-7739-47CC-AB38-0475C2392D2C}"/>
              </a:ext>
            </a:extLst>
          </p:cNvPr>
          <p:cNvSpPr>
            <a:spLocks noGrp="1"/>
          </p:cNvSpPr>
          <p:nvPr>
            <p:ph type="title"/>
          </p:nvPr>
        </p:nvSpPr>
        <p:spPr>
          <a:xfrm>
            <a:off x="1524000" y="2776538"/>
            <a:ext cx="9144000" cy="1381188"/>
          </a:xfrm>
        </p:spPr>
        <p:txBody>
          <a:bodyPr vert="horz" lIns="91440" tIns="45720" rIns="91440" bIns="45720" rtlCol="0" anchor="ctr">
            <a:normAutofit/>
          </a:bodyPr>
          <a:lstStyle/>
          <a:p>
            <a:pPr algn="ctr"/>
            <a:r>
              <a:rPr lang="en-US" sz="3100" kern="1200">
                <a:solidFill>
                  <a:schemeClr val="bg2"/>
                </a:solidFill>
                <a:latin typeface="+mj-lt"/>
                <a:ea typeface="+mj-ea"/>
                <a:cs typeface="+mj-cs"/>
              </a:rPr>
              <a:t>Building emotional resilience</a:t>
            </a:r>
            <a:br>
              <a:rPr lang="en-US" sz="3100" kern="1200">
                <a:solidFill>
                  <a:schemeClr val="bg2"/>
                </a:solidFill>
                <a:latin typeface="+mj-lt"/>
                <a:ea typeface="+mj-ea"/>
                <a:cs typeface="+mj-cs"/>
              </a:rPr>
            </a:br>
            <a:r>
              <a:rPr lang="en-US" sz="3100" kern="1200">
                <a:solidFill>
                  <a:schemeClr val="bg2"/>
                </a:solidFill>
                <a:latin typeface="+mj-lt"/>
                <a:ea typeface="+mj-ea"/>
                <a:cs typeface="+mj-cs"/>
              </a:rPr>
              <a:t> </a:t>
            </a:r>
            <a:br>
              <a:rPr lang="en-US" sz="3100" kern="1200">
                <a:solidFill>
                  <a:schemeClr val="bg2"/>
                </a:solidFill>
                <a:latin typeface="+mj-lt"/>
                <a:ea typeface="+mj-ea"/>
                <a:cs typeface="+mj-cs"/>
              </a:rPr>
            </a:br>
            <a:r>
              <a:rPr lang="en-US" sz="3100" kern="1200">
                <a:solidFill>
                  <a:schemeClr val="bg2"/>
                </a:solidFill>
                <a:latin typeface="+mj-lt"/>
                <a:ea typeface="+mj-ea"/>
                <a:cs typeface="+mj-cs"/>
              </a:rPr>
              <a:t>Overcoming set backs and dealing with pressure</a:t>
            </a:r>
          </a:p>
        </p:txBody>
      </p:sp>
    </p:spTree>
    <p:extLst>
      <p:ext uri="{BB962C8B-B14F-4D97-AF65-F5344CB8AC3E}">
        <p14:creationId xmlns:p14="http://schemas.microsoft.com/office/powerpoint/2010/main" val="1848451997"/>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605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362" name="Title 1">
            <a:extLst>
              <a:ext uri="{FF2B5EF4-FFF2-40B4-BE49-F238E27FC236}">
                <a16:creationId xmlns:a16="http://schemas.microsoft.com/office/drawing/2014/main" id="{E26748AA-B620-46F1-B51D-73EBB01D2A26}"/>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altLang="en-US" sz="2600" kern="1200" dirty="0">
                <a:solidFill>
                  <a:srgbClr val="FFFFFF"/>
                </a:solidFill>
                <a:latin typeface="+mj-lt"/>
                <a:ea typeface="+mj-ea"/>
                <a:cs typeface="+mj-cs"/>
              </a:rPr>
              <a:t>The Brain</a:t>
            </a:r>
          </a:p>
        </p:txBody>
      </p:sp>
      <p:pic>
        <p:nvPicPr>
          <p:cNvPr id="143367" name="Picture 3">
            <a:extLst>
              <a:ext uri="{FF2B5EF4-FFF2-40B4-BE49-F238E27FC236}">
                <a16:creationId xmlns:a16="http://schemas.microsoft.com/office/drawing/2014/main" id="{803E2A48-D375-473E-ADFD-B16A164990BA}"/>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84806" y="961812"/>
            <a:ext cx="6095787" cy="49309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4121360"/>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a:extLst>
              <a:ext uri="{FF2B5EF4-FFF2-40B4-BE49-F238E27FC236}">
                <a16:creationId xmlns:a16="http://schemas.microsoft.com/office/drawing/2014/main" id="{0856A0FE-5095-479E-9663-A8712A4A794C}"/>
              </a:ext>
            </a:extLst>
          </p:cNvPr>
          <p:cNvSpPr>
            <a:spLocks noGrp="1"/>
          </p:cNvSpPr>
          <p:nvPr>
            <p:ph type="title"/>
          </p:nvPr>
        </p:nvSpPr>
        <p:spPr>
          <a:xfrm>
            <a:off x="2065735" y="1403748"/>
            <a:ext cx="8046244" cy="415528"/>
          </a:xfrm>
        </p:spPr>
        <p:txBody>
          <a:bodyPr>
            <a:normAutofit fontScale="90000"/>
          </a:bodyPr>
          <a:lstStyle/>
          <a:p>
            <a:r>
              <a:rPr lang="en-US" altLang="en-US" dirty="0"/>
              <a:t>the amygdala hijack</a:t>
            </a:r>
          </a:p>
        </p:txBody>
      </p:sp>
      <p:sp>
        <p:nvSpPr>
          <p:cNvPr id="147459" name="TextBox 2">
            <a:hlinkClick r:id="rId3"/>
            <a:extLst>
              <a:ext uri="{FF2B5EF4-FFF2-40B4-BE49-F238E27FC236}">
                <a16:creationId xmlns:a16="http://schemas.microsoft.com/office/drawing/2014/main" id="{BF90518E-4962-4FCF-80E6-C449840C54E2}"/>
              </a:ext>
            </a:extLst>
          </p:cNvPr>
          <p:cNvSpPr txBox="1">
            <a:spLocks noChangeArrowheads="1"/>
          </p:cNvSpPr>
          <p:nvPr/>
        </p:nvSpPr>
        <p:spPr bwMode="auto">
          <a:xfrm>
            <a:off x="1869282" y="4886325"/>
            <a:ext cx="575625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1350" u="sng" dirty="0">
                <a:hlinkClick r:id="rId4"/>
              </a:rPr>
              <a:t>https://www.youtube.com/watch?feature=player_embedded&amp;v=92G6qipTFYk</a:t>
            </a:r>
            <a:r>
              <a:rPr lang="en-US" altLang="en-US" sz="1350" dirty="0"/>
              <a:t> </a:t>
            </a:r>
          </a:p>
        </p:txBody>
      </p:sp>
      <p:pic>
        <p:nvPicPr>
          <p:cNvPr id="147460" name="Picture 2" descr="C:\Users\ben.ingignieri\Desktop\shutterstock Images\video.png">
            <a:extLst>
              <a:ext uri="{FF2B5EF4-FFF2-40B4-BE49-F238E27FC236}">
                <a16:creationId xmlns:a16="http://schemas.microsoft.com/office/drawing/2014/main" id="{C0255D59-58D6-416F-8E08-DC0C753F84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64104" y="3657602"/>
            <a:ext cx="2320528" cy="1746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461" name="Picture 2" descr="C:\Users\ben.ingignieri\Desktop\graphics and images\graphics\Hemsley Fraser logos\body language.png">
            <a:extLst>
              <a:ext uri="{FF2B5EF4-FFF2-40B4-BE49-F238E27FC236}">
                <a16:creationId xmlns:a16="http://schemas.microsoft.com/office/drawing/2014/main" id="{08A98FC0-AF47-4800-9A98-B6E8F5F78C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8338" y="2340770"/>
            <a:ext cx="2834879" cy="2512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462" name="Picture 3" descr="C:\Users\ben.ingignieri\Desktop\graphics and images\graphics\Hemsley Fraser logos\yelling man.png">
            <a:extLst>
              <a:ext uri="{FF2B5EF4-FFF2-40B4-BE49-F238E27FC236}">
                <a16:creationId xmlns:a16="http://schemas.microsoft.com/office/drawing/2014/main" id="{8782DFB3-A5FC-4B27-A87E-6D40B1363D8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b="51791"/>
          <a:stretch>
            <a:fillRect/>
          </a:stretch>
        </p:blipFill>
        <p:spPr bwMode="auto">
          <a:xfrm>
            <a:off x="3623074" y="2400300"/>
            <a:ext cx="4264819" cy="245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FDF1A949-9980-42E5-9C6B-62D3189927C9}"/>
              </a:ext>
            </a:extLst>
          </p:cNvPr>
          <p:cNvCxnSpPr/>
          <p:nvPr/>
        </p:nvCxnSpPr>
        <p:spPr>
          <a:xfrm>
            <a:off x="2015730" y="4852988"/>
            <a:ext cx="6048375"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11379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25"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26" name="Oval 25">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27"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4" name="Subtitle 3">
            <a:extLst>
              <a:ext uri="{FF2B5EF4-FFF2-40B4-BE49-F238E27FC236}">
                <a16:creationId xmlns:a16="http://schemas.microsoft.com/office/drawing/2014/main" id="{0C2E58A4-093F-47EA-8CCC-D5E2574492A1}"/>
              </a:ext>
            </a:extLst>
          </p:cNvPr>
          <p:cNvSpPr>
            <a:spLocks noGrp="1"/>
          </p:cNvSpPr>
          <p:nvPr>
            <p:ph type="subTitle" idx="1"/>
          </p:nvPr>
        </p:nvSpPr>
        <p:spPr>
          <a:xfrm>
            <a:off x="1524000" y="4495800"/>
            <a:ext cx="9144000" cy="762000"/>
          </a:xfrm>
        </p:spPr>
        <p:txBody>
          <a:bodyPr>
            <a:normAutofit/>
          </a:bodyPr>
          <a:lstStyle/>
          <a:p>
            <a:pPr>
              <a:defRPr/>
            </a:pPr>
            <a:r>
              <a:rPr lang="en-GB" sz="1800" dirty="0"/>
              <a:t>What presses your buttons?</a:t>
            </a:r>
          </a:p>
          <a:p>
            <a:pPr>
              <a:defRPr/>
            </a:pPr>
            <a:r>
              <a:rPr lang="en-GB" sz="1800" dirty="0"/>
              <a:t>How do we manage our emotional response under pressure?</a:t>
            </a:r>
          </a:p>
        </p:txBody>
      </p:sp>
      <p:sp>
        <p:nvSpPr>
          <p:cNvPr id="29" name="Rectangle 28">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tle 2">
            <a:extLst>
              <a:ext uri="{FF2B5EF4-FFF2-40B4-BE49-F238E27FC236}">
                <a16:creationId xmlns:a16="http://schemas.microsoft.com/office/drawing/2014/main" id="{BE7FDC17-3C14-4F0C-8F97-5281CE912040}"/>
              </a:ext>
            </a:extLst>
          </p:cNvPr>
          <p:cNvSpPr>
            <a:spLocks noGrp="1"/>
          </p:cNvSpPr>
          <p:nvPr>
            <p:ph type="ctrTitle"/>
          </p:nvPr>
        </p:nvSpPr>
        <p:spPr>
          <a:xfrm>
            <a:off x="1524000" y="2776538"/>
            <a:ext cx="9144000" cy="1381188"/>
          </a:xfrm>
        </p:spPr>
        <p:txBody>
          <a:bodyPr anchor="ctr">
            <a:normAutofit/>
          </a:bodyPr>
          <a:lstStyle/>
          <a:p>
            <a:pPr>
              <a:defRPr/>
            </a:pPr>
            <a:r>
              <a:rPr lang="en-GB" sz="4000">
                <a:solidFill>
                  <a:schemeClr val="bg2"/>
                </a:solidFill>
              </a:rPr>
              <a:t>Activity				</a:t>
            </a:r>
          </a:p>
        </p:txBody>
      </p:sp>
    </p:spTree>
    <p:extLst>
      <p:ext uri="{BB962C8B-B14F-4D97-AF65-F5344CB8AC3E}">
        <p14:creationId xmlns:p14="http://schemas.microsoft.com/office/powerpoint/2010/main" val="1162452963"/>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8" name="Rectangle 137">
            <a:extLst>
              <a:ext uri="{FF2B5EF4-FFF2-40B4-BE49-F238E27FC236}">
                <a16:creationId xmlns:a16="http://schemas.microsoft.com/office/drawing/2014/main" id="{0D614406-135F-4875-9C87-53822CB1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2285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BCF4C25-C8DA-40C9-B7FD-7ABD3C611237}"/>
              </a:ext>
            </a:extLst>
          </p:cNvPr>
          <p:cNvSpPr>
            <a:spLocks noGrp="1"/>
          </p:cNvSpPr>
          <p:nvPr>
            <p:ph type="title"/>
          </p:nvPr>
        </p:nvSpPr>
        <p:spPr>
          <a:xfrm>
            <a:off x="960120" y="434101"/>
            <a:ext cx="7169753" cy="1232750"/>
          </a:xfrm>
        </p:spPr>
        <p:txBody>
          <a:bodyPr anchor="b">
            <a:normAutofit/>
          </a:bodyPr>
          <a:lstStyle/>
          <a:p>
            <a:pPr>
              <a:defRPr/>
            </a:pPr>
            <a:r>
              <a:rPr lang="en-GB" sz="3700">
                <a:solidFill>
                  <a:schemeClr val="bg1"/>
                </a:solidFill>
              </a:rPr>
              <a:t>How do we manage our emotional response under pressure?</a:t>
            </a:r>
          </a:p>
        </p:txBody>
      </p:sp>
      <p:cxnSp>
        <p:nvCxnSpPr>
          <p:cNvPr id="140" name="Straight Connector 139">
            <a:extLst>
              <a:ext uri="{FF2B5EF4-FFF2-40B4-BE49-F238E27FC236}">
                <a16:creationId xmlns:a16="http://schemas.microsoft.com/office/drawing/2014/main" id="{C6C21149-7D17-44C2-AFB6-4D931DC55F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676579"/>
            <a:ext cx="8129873" cy="602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37893" name="Content Placeholder 2">
            <a:extLst>
              <a:ext uri="{FF2B5EF4-FFF2-40B4-BE49-F238E27FC236}">
                <a16:creationId xmlns:a16="http://schemas.microsoft.com/office/drawing/2014/main" id="{8E7226E7-2CBF-450D-AE2D-67A69653679E}"/>
              </a:ext>
            </a:extLst>
          </p:cNvPr>
          <p:cNvGraphicFramePr>
            <a:graphicFrameLocks noGrp="1"/>
          </p:cNvGraphicFramePr>
          <p:nvPr>
            <p:ph idx="1"/>
            <p:extLst>
              <p:ext uri="{D42A27DB-BD31-4B8C-83A1-F6EECF244321}">
                <p14:modId xmlns:p14="http://schemas.microsoft.com/office/powerpoint/2010/main" val="2464110662"/>
              </p:ext>
            </p:extLst>
          </p:nvPr>
        </p:nvGraphicFramePr>
        <p:xfrm>
          <a:off x="960120" y="2917149"/>
          <a:ext cx="10279971" cy="29874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0455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C80BA-6910-4DFC-A516-CF7C329CF06E}"/>
              </a:ext>
            </a:extLst>
          </p:cNvPr>
          <p:cNvSpPr>
            <a:spLocks noGrp="1"/>
          </p:cNvSpPr>
          <p:nvPr>
            <p:ph type="title"/>
          </p:nvPr>
        </p:nvSpPr>
        <p:spPr>
          <a:xfrm>
            <a:off x="838200" y="365125"/>
            <a:ext cx="10515600" cy="1325563"/>
          </a:xfrm>
        </p:spPr>
        <p:txBody>
          <a:bodyPr/>
          <a:lstStyle/>
          <a:p>
            <a:endParaRPr lang="en-GB" dirty="0"/>
          </a:p>
        </p:txBody>
      </p:sp>
      <p:pic>
        <p:nvPicPr>
          <p:cNvPr id="5" name="Content Placeholder 4">
            <a:extLst>
              <a:ext uri="{FF2B5EF4-FFF2-40B4-BE49-F238E27FC236}">
                <a16:creationId xmlns:a16="http://schemas.microsoft.com/office/drawing/2014/main" id="{AEF32C19-CFF4-4B0B-A043-651B0CEE5920}"/>
              </a:ext>
            </a:extLst>
          </p:cNvPr>
          <p:cNvPicPr>
            <a:picLocks noGrp="1" noChangeAspect="1"/>
          </p:cNvPicPr>
          <p:nvPr>
            <p:ph idx="1"/>
          </p:nvPr>
        </p:nvPicPr>
        <p:blipFill>
          <a:blip r:embed="rId2"/>
          <a:stretch>
            <a:fillRect/>
          </a:stretch>
        </p:blipFill>
        <p:spPr>
          <a:xfrm>
            <a:off x="1196138" y="2213812"/>
            <a:ext cx="3701845" cy="2454484"/>
          </a:xfrm>
          <a:prstGeom prst="rect">
            <a:avLst/>
          </a:prstGeom>
        </p:spPr>
      </p:pic>
      <p:pic>
        <p:nvPicPr>
          <p:cNvPr id="6" name="Picture 5">
            <a:extLst>
              <a:ext uri="{FF2B5EF4-FFF2-40B4-BE49-F238E27FC236}">
                <a16:creationId xmlns:a16="http://schemas.microsoft.com/office/drawing/2014/main" id="{107B8990-B649-4A19-95A6-5706C5A339B2}"/>
              </a:ext>
            </a:extLst>
          </p:cNvPr>
          <p:cNvPicPr>
            <a:picLocks noChangeAspect="1"/>
          </p:cNvPicPr>
          <p:nvPr/>
        </p:nvPicPr>
        <p:blipFill>
          <a:blip r:embed="rId3"/>
          <a:stretch>
            <a:fillRect/>
          </a:stretch>
        </p:blipFill>
        <p:spPr>
          <a:xfrm>
            <a:off x="5866490" y="1191125"/>
            <a:ext cx="5000946" cy="4259179"/>
          </a:xfrm>
          <a:prstGeom prst="rect">
            <a:avLst/>
          </a:prstGeom>
        </p:spPr>
      </p:pic>
    </p:spTree>
    <p:extLst>
      <p:ext uri="{BB962C8B-B14F-4D97-AF65-F5344CB8AC3E}">
        <p14:creationId xmlns:p14="http://schemas.microsoft.com/office/powerpoint/2010/main" val="1411231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mage result for chimp paradox book">
            <a:extLst>
              <a:ext uri="{FF2B5EF4-FFF2-40B4-BE49-F238E27FC236}">
                <a16:creationId xmlns:a16="http://schemas.microsoft.com/office/drawing/2014/main" id="{BFBC5CC8-527D-4EDE-AFC0-BFE31F2C565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2050" name="Picture 2" descr="Image result for chimp paradox">
            <a:extLst>
              <a:ext uri="{FF2B5EF4-FFF2-40B4-BE49-F238E27FC236}">
                <a16:creationId xmlns:a16="http://schemas.microsoft.com/office/drawing/2014/main" id="{46227F4C-5515-49D6-88FA-0D11E498EA1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3535" y="483321"/>
            <a:ext cx="3869730" cy="6196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9463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0">
            <a:extLst>
              <a:ext uri="{FF2B5EF4-FFF2-40B4-BE49-F238E27FC236}">
                <a16:creationId xmlns:a16="http://schemas.microsoft.com/office/drawing/2014/main" id="{E02F3C71-C981-4614-98EA-D6C494F80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7D0AC5-5E86-443F-B942-C46F73F95104}"/>
              </a:ext>
            </a:extLst>
          </p:cNvPr>
          <p:cNvSpPr>
            <a:spLocks noGrp="1"/>
          </p:cNvSpPr>
          <p:nvPr>
            <p:ph type="title"/>
          </p:nvPr>
        </p:nvSpPr>
        <p:spPr>
          <a:xfrm>
            <a:off x="821516" y="640263"/>
            <a:ext cx="6204984" cy="1344975"/>
          </a:xfrm>
        </p:spPr>
        <p:txBody>
          <a:bodyPr>
            <a:normAutofit/>
          </a:bodyPr>
          <a:lstStyle/>
          <a:p>
            <a:r>
              <a:rPr lang="en-GB" sz="4000"/>
              <a:t>What do we mean by ‘Mindfulness’?</a:t>
            </a:r>
          </a:p>
        </p:txBody>
      </p:sp>
      <p:sp>
        <p:nvSpPr>
          <p:cNvPr id="3" name="Content Placeholder 2">
            <a:extLst>
              <a:ext uri="{FF2B5EF4-FFF2-40B4-BE49-F238E27FC236}">
                <a16:creationId xmlns:a16="http://schemas.microsoft.com/office/drawing/2014/main" id="{AB171ABA-8254-4585-B839-BCF0F995B8CA}"/>
              </a:ext>
            </a:extLst>
          </p:cNvPr>
          <p:cNvSpPr>
            <a:spLocks noGrp="1"/>
          </p:cNvSpPr>
          <p:nvPr>
            <p:ph idx="1"/>
          </p:nvPr>
        </p:nvSpPr>
        <p:spPr>
          <a:xfrm>
            <a:off x="821515" y="2121762"/>
            <a:ext cx="6204984" cy="3626917"/>
          </a:xfrm>
        </p:spPr>
        <p:txBody>
          <a:bodyPr>
            <a:normAutofit/>
          </a:bodyPr>
          <a:lstStyle/>
          <a:p>
            <a:r>
              <a:rPr lang="en-GB" sz="2400"/>
              <a:t>A mental state achieved by focusing one's awareness on the present moment, while calmly acknowledging and accepting one's feelings, thoughts, and bodily sensations.</a:t>
            </a:r>
          </a:p>
        </p:txBody>
      </p:sp>
      <p:pic>
        <p:nvPicPr>
          <p:cNvPr id="5" name="Picture 4">
            <a:extLst>
              <a:ext uri="{FF2B5EF4-FFF2-40B4-BE49-F238E27FC236}">
                <a16:creationId xmlns:a16="http://schemas.microsoft.com/office/drawing/2014/main" id="{98452496-9145-4E58-9D1A-12C70DC67331}"/>
              </a:ext>
            </a:extLst>
          </p:cNvPr>
          <p:cNvPicPr>
            <a:picLocks noChangeAspect="1"/>
          </p:cNvPicPr>
          <p:nvPr/>
        </p:nvPicPr>
        <p:blipFill rotWithShape="1">
          <a:blip r:embed="rId2">
            <a:extLst/>
          </a:blip>
          <a:srcRect r="14976" b="2"/>
          <a:stretch/>
        </p:blipFill>
        <p:spPr>
          <a:xfrm>
            <a:off x="7857230" y="306909"/>
            <a:ext cx="3987050" cy="2286000"/>
          </a:xfrm>
          <a:prstGeom prst="rect">
            <a:avLst/>
          </a:prstGeom>
        </p:spPr>
      </p:pic>
      <p:sp>
        <p:nvSpPr>
          <p:cNvPr id="6" name="AutoShape 2" descr="Mindfulness: The Eight-Week Meditation Programme for a Frantic World">
            <a:extLst>
              <a:ext uri="{FF2B5EF4-FFF2-40B4-BE49-F238E27FC236}">
                <a16:creationId xmlns:a16="http://schemas.microsoft.com/office/drawing/2014/main" id="{FAE6164B-E594-4FD5-9976-437806245DD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8" name="Picture 4" descr="Image result for mark williams and danny penman book">
            <a:extLst>
              <a:ext uri="{FF2B5EF4-FFF2-40B4-BE49-F238E27FC236}">
                <a16:creationId xmlns:a16="http://schemas.microsoft.com/office/drawing/2014/main" id="{91CE6BF7-5A9B-42C9-98E3-BEC9EAFFDF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0867" y="2845970"/>
            <a:ext cx="3524250" cy="3524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905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itle 1">
            <a:extLst>
              <a:ext uri="{FF2B5EF4-FFF2-40B4-BE49-F238E27FC236}">
                <a16:creationId xmlns:a16="http://schemas.microsoft.com/office/drawing/2014/main" id="{0D04EBFF-484C-4C4B-8C55-3D9CEAA33753}"/>
              </a:ext>
            </a:extLst>
          </p:cNvPr>
          <p:cNvSpPr>
            <a:spLocks noGrp="1"/>
          </p:cNvSpPr>
          <p:nvPr>
            <p:ph type="title"/>
          </p:nvPr>
        </p:nvSpPr>
        <p:spPr/>
        <p:txBody>
          <a:bodyPr/>
          <a:lstStyle/>
          <a:p>
            <a:r>
              <a:rPr lang="en-GB" altLang="en-US"/>
              <a:t>Resilient thinking – ABC thinking</a:t>
            </a:r>
          </a:p>
        </p:txBody>
      </p:sp>
      <p:graphicFrame>
        <p:nvGraphicFramePr>
          <p:cNvPr id="4" name="Content Placeholder 3">
            <a:extLst>
              <a:ext uri="{FF2B5EF4-FFF2-40B4-BE49-F238E27FC236}">
                <a16:creationId xmlns:a16="http://schemas.microsoft.com/office/drawing/2014/main" id="{B0AE30B1-0AE3-489E-9C44-06E5AD4A3F8E}"/>
              </a:ext>
            </a:extLst>
          </p:cNvPr>
          <p:cNvGraphicFramePr>
            <a:graphicFrameLocks noGrp="1"/>
          </p:cNvGraphicFramePr>
          <p:nvPr>
            <p:ph idx="1"/>
          </p:nvPr>
        </p:nvGraphicFramePr>
        <p:xfrm>
          <a:off x="1981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7" name="Group 76">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78"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79"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80"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81"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82"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83"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179202" name="Title 3">
            <a:extLst>
              <a:ext uri="{FF2B5EF4-FFF2-40B4-BE49-F238E27FC236}">
                <a16:creationId xmlns:a16="http://schemas.microsoft.com/office/drawing/2014/main" id="{6803103C-C6B1-4244-AED5-09D07051602A}"/>
              </a:ext>
            </a:extLst>
          </p:cNvPr>
          <p:cNvSpPr>
            <a:spLocks noGrp="1"/>
          </p:cNvSpPr>
          <p:nvPr>
            <p:ph type="title"/>
          </p:nvPr>
        </p:nvSpPr>
        <p:spPr>
          <a:xfrm>
            <a:off x="535020" y="685800"/>
            <a:ext cx="2780271" cy="5105400"/>
          </a:xfrm>
        </p:spPr>
        <p:txBody>
          <a:bodyPr vert="horz" lIns="91440" tIns="45720" rIns="91440" bIns="45720" rtlCol="0" anchor="ctr">
            <a:normAutofit/>
          </a:bodyPr>
          <a:lstStyle/>
          <a:p>
            <a:r>
              <a:rPr lang="en-US" altLang="en-US" sz="4000">
                <a:solidFill>
                  <a:srgbClr val="FFFFFF"/>
                </a:solidFill>
                <a:latin typeface="+mj-lt"/>
              </a:rPr>
              <a:t>FEAR</a:t>
            </a:r>
          </a:p>
        </p:txBody>
      </p:sp>
      <p:sp>
        <p:nvSpPr>
          <p:cNvPr id="179204" name="Slide Number Placeholder 2">
            <a:extLst>
              <a:ext uri="{FF2B5EF4-FFF2-40B4-BE49-F238E27FC236}">
                <a16:creationId xmlns:a16="http://schemas.microsoft.com/office/drawing/2014/main" id="{D4920715-FBE1-45EC-A2A1-2A93E82C1686}"/>
              </a:ext>
            </a:extLst>
          </p:cNvPr>
          <p:cNvSpPr>
            <a:spLocks noGrp="1" noChangeArrowheads="1"/>
          </p:cNvSpPr>
          <p:nvPr>
            <p:ph type="sldNum" sz="quarter" idx="4294967295"/>
          </p:nvPr>
        </p:nvSpPr>
        <p:spPr bwMode="auto">
          <a:xfrm>
            <a:off x="10265568" y="6309360"/>
            <a:ext cx="1088231"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p>
            <a:pPr>
              <a:spcAft>
                <a:spcPts val="600"/>
              </a:spcAft>
            </a:pPr>
            <a:fld id="{3244C287-ED49-4A5A-A6B9-5D4A79DE9BD2}" type="slidenum">
              <a:rPr lang="en-US" altLang="en-US">
                <a:solidFill>
                  <a:prstClr val="black">
                    <a:tint val="75000"/>
                  </a:prstClr>
                </a:solidFill>
              </a:rPr>
              <a:pPr>
                <a:spcAft>
                  <a:spcPts val="600"/>
                </a:spcAft>
              </a:pPr>
              <a:t>33</a:t>
            </a:fld>
            <a:endParaRPr lang="en-US" altLang="en-US">
              <a:solidFill>
                <a:prstClr val="black">
                  <a:tint val="75000"/>
                </a:prstClr>
              </a:solidFill>
            </a:endParaRPr>
          </a:p>
        </p:txBody>
      </p:sp>
      <p:graphicFrame>
        <p:nvGraphicFramePr>
          <p:cNvPr id="179206" name="Text Placeholder 4">
            <a:extLst>
              <a:ext uri="{FF2B5EF4-FFF2-40B4-BE49-F238E27FC236}">
                <a16:creationId xmlns:a16="http://schemas.microsoft.com/office/drawing/2014/main" id="{727FFF8A-D176-4CD1-B63D-E374FE9B24E5}"/>
              </a:ext>
            </a:extLst>
          </p:cNvPr>
          <p:cNvGraphicFramePr/>
          <p:nvPr>
            <p:extLst>
              <p:ext uri="{D42A27DB-BD31-4B8C-83A1-F6EECF244321}">
                <p14:modId xmlns:p14="http://schemas.microsoft.com/office/powerpoint/2010/main" val="4007162546"/>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8365F5B-5750-4F4D-B619-774FAD39CEA4}"/>
              </a:ext>
            </a:extLst>
          </p:cNvPr>
          <p:cNvSpPr>
            <a:spLocks noGrp="1"/>
          </p:cNvSpPr>
          <p:nvPr>
            <p:ph type="title"/>
          </p:nvPr>
        </p:nvSpPr>
        <p:spPr>
          <a:xfrm>
            <a:off x="762001" y="803325"/>
            <a:ext cx="5314536" cy="1325563"/>
          </a:xfrm>
        </p:spPr>
        <p:txBody>
          <a:bodyPr vert="horz" lIns="91440" tIns="45720" rIns="91440" bIns="45720" rtlCol="0" anchor="ctr">
            <a:normAutofit/>
          </a:bodyPr>
          <a:lstStyle/>
          <a:p>
            <a:r>
              <a:rPr lang="en-US">
                <a:latin typeface="+mj-lt"/>
              </a:rPr>
              <a:t>Different perspectives on the situation</a:t>
            </a:r>
          </a:p>
        </p:txBody>
      </p:sp>
      <p:sp>
        <p:nvSpPr>
          <p:cNvPr id="6" name="Text Placeholder 5">
            <a:extLst>
              <a:ext uri="{FF2B5EF4-FFF2-40B4-BE49-F238E27FC236}">
                <a16:creationId xmlns:a16="http://schemas.microsoft.com/office/drawing/2014/main" id="{07E4DD38-93EB-49C9-8814-AE6F1155A86E}"/>
              </a:ext>
            </a:extLst>
          </p:cNvPr>
          <p:cNvSpPr>
            <a:spLocks noGrp="1"/>
          </p:cNvSpPr>
          <p:nvPr>
            <p:ph type="body" sz="quarter" idx="10"/>
          </p:nvPr>
        </p:nvSpPr>
        <p:spPr>
          <a:xfrm>
            <a:off x="762000" y="2279018"/>
            <a:ext cx="5314543" cy="3375920"/>
          </a:xfrm>
        </p:spPr>
        <p:txBody>
          <a:bodyPr vert="horz" lIns="91440" tIns="45720" rIns="91440" bIns="45720" rtlCol="0" anchor="t">
            <a:normAutofit/>
          </a:bodyPr>
          <a:lstStyle/>
          <a:p>
            <a:r>
              <a:rPr lang="en-US" sz="1800" i="1">
                <a:latin typeface="+mn-lt"/>
              </a:rPr>
              <a:t>Reverse lens</a:t>
            </a:r>
          </a:p>
          <a:p>
            <a:r>
              <a:rPr lang="en-US" sz="1800" b="0">
                <a:latin typeface="+mn-lt"/>
              </a:rPr>
              <a:t>‘What would the other person in this situation say and in what ways might that be true?’</a:t>
            </a:r>
          </a:p>
          <a:p>
            <a:r>
              <a:rPr lang="en-US" sz="1800" b="0">
                <a:latin typeface="+mn-lt"/>
              </a:rPr>
              <a:t>‘What would </a:t>
            </a:r>
            <a:r>
              <a:rPr lang="en-US" sz="1800">
                <a:latin typeface="+mn-lt"/>
              </a:rPr>
              <a:t>other peopl</a:t>
            </a:r>
            <a:r>
              <a:rPr lang="en-US" sz="1800" b="0">
                <a:latin typeface="+mn-lt"/>
              </a:rPr>
              <a:t>e say about my response to the situation and in what ways might that be true?’</a:t>
            </a:r>
          </a:p>
          <a:p>
            <a:endParaRPr lang="en-US" sz="1800" b="0" i="1">
              <a:latin typeface="+mn-lt"/>
            </a:endParaRPr>
          </a:p>
          <a:p>
            <a:r>
              <a:rPr lang="en-US" sz="1800" i="1">
                <a:latin typeface="+mn-lt"/>
              </a:rPr>
              <a:t>Long lens</a:t>
            </a:r>
          </a:p>
          <a:p>
            <a:r>
              <a:rPr lang="en-US" sz="1800" b="0">
                <a:latin typeface="+mn-lt"/>
              </a:rPr>
              <a:t>‘How will I most likely view this situation in six months?’</a:t>
            </a:r>
          </a:p>
          <a:p>
            <a:endParaRPr lang="en-US" sz="1800">
              <a:latin typeface="+mn-lt"/>
            </a:endParaRPr>
          </a:p>
          <a:p>
            <a:endParaRPr lang="en-US" sz="1800">
              <a:latin typeface="+mn-lt"/>
            </a:endParaRPr>
          </a:p>
          <a:p>
            <a:endParaRPr lang="en-US" sz="1800">
              <a:latin typeface="+mn-lt"/>
            </a:endParaRPr>
          </a:p>
        </p:txBody>
      </p:sp>
      <p:sp>
        <p:nvSpPr>
          <p:cNvPr id="13" name="Freeform: Shape 1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C0C4835D-AB22-4ACB-9595-44E46BDC7D83}"/>
              </a:ext>
            </a:extLst>
          </p:cNvPr>
          <p:cNvPicPr>
            <a:picLocks noChangeAspect="1"/>
          </p:cNvPicPr>
          <p:nvPr/>
        </p:nvPicPr>
        <p:blipFill rotWithShape="1">
          <a:blip r:embed="rId2"/>
          <a:srcRect r="3766" b="-2"/>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241581677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C80BA-6910-4DFC-A516-CF7C329CF06E}"/>
              </a:ext>
            </a:extLst>
          </p:cNvPr>
          <p:cNvSpPr>
            <a:spLocks noGrp="1"/>
          </p:cNvSpPr>
          <p:nvPr>
            <p:ph type="title"/>
          </p:nvPr>
        </p:nvSpPr>
        <p:spPr>
          <a:xfrm>
            <a:off x="838200" y="365125"/>
            <a:ext cx="10515600" cy="1325563"/>
          </a:xfrm>
        </p:spPr>
        <p:txBody>
          <a:bodyPr/>
          <a:lstStyle/>
          <a:p>
            <a:endParaRPr lang="en-GB" dirty="0"/>
          </a:p>
        </p:txBody>
      </p:sp>
      <p:pic>
        <p:nvPicPr>
          <p:cNvPr id="5" name="Content Placeholder 4">
            <a:extLst>
              <a:ext uri="{FF2B5EF4-FFF2-40B4-BE49-F238E27FC236}">
                <a16:creationId xmlns:a16="http://schemas.microsoft.com/office/drawing/2014/main" id="{AEF32C19-CFF4-4B0B-A043-651B0CEE5920}"/>
              </a:ext>
            </a:extLst>
          </p:cNvPr>
          <p:cNvPicPr>
            <a:picLocks noGrp="1" noChangeAspect="1"/>
          </p:cNvPicPr>
          <p:nvPr>
            <p:ph idx="1"/>
          </p:nvPr>
        </p:nvPicPr>
        <p:blipFill>
          <a:blip r:embed="rId2"/>
          <a:stretch>
            <a:fillRect/>
          </a:stretch>
        </p:blipFill>
        <p:spPr>
          <a:xfrm>
            <a:off x="1196138" y="2213812"/>
            <a:ext cx="3701845" cy="2454484"/>
          </a:xfrm>
          <a:prstGeom prst="rect">
            <a:avLst/>
          </a:prstGeom>
        </p:spPr>
      </p:pic>
      <p:pic>
        <p:nvPicPr>
          <p:cNvPr id="6" name="Picture 5">
            <a:extLst>
              <a:ext uri="{FF2B5EF4-FFF2-40B4-BE49-F238E27FC236}">
                <a16:creationId xmlns:a16="http://schemas.microsoft.com/office/drawing/2014/main" id="{107B8990-B649-4A19-95A6-5706C5A339B2}"/>
              </a:ext>
            </a:extLst>
          </p:cNvPr>
          <p:cNvPicPr>
            <a:picLocks noChangeAspect="1"/>
          </p:cNvPicPr>
          <p:nvPr/>
        </p:nvPicPr>
        <p:blipFill>
          <a:blip r:embed="rId3"/>
          <a:stretch>
            <a:fillRect/>
          </a:stretch>
        </p:blipFill>
        <p:spPr>
          <a:xfrm>
            <a:off x="5866490" y="1191125"/>
            <a:ext cx="5000946" cy="4259179"/>
          </a:xfrm>
          <a:prstGeom prst="rect">
            <a:avLst/>
          </a:prstGeom>
        </p:spPr>
      </p:pic>
    </p:spTree>
    <p:extLst>
      <p:ext uri="{BB962C8B-B14F-4D97-AF65-F5344CB8AC3E}">
        <p14:creationId xmlns:p14="http://schemas.microsoft.com/office/powerpoint/2010/main" val="1134047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74423936-FDA4-49BB-A785-EFF04ADD65D6}"/>
              </a:ext>
            </a:extLst>
          </p:cNvPr>
          <p:cNvSpPr>
            <a:spLocks noGrp="1"/>
          </p:cNvSpPr>
          <p:nvPr>
            <p:ph type="title"/>
          </p:nvPr>
        </p:nvSpPr>
        <p:spPr/>
        <p:txBody>
          <a:bodyPr/>
          <a:lstStyle/>
          <a:p>
            <a:r>
              <a:rPr lang="en-GB" altLang="en-US" dirty="0"/>
              <a:t>Circle of Control</a:t>
            </a:r>
          </a:p>
        </p:txBody>
      </p:sp>
      <p:sp>
        <p:nvSpPr>
          <p:cNvPr id="8" name="Oval 7">
            <a:extLst>
              <a:ext uri="{FF2B5EF4-FFF2-40B4-BE49-F238E27FC236}">
                <a16:creationId xmlns:a16="http://schemas.microsoft.com/office/drawing/2014/main" id="{02A56105-788A-4F11-930E-CC10DEC12F22}"/>
              </a:ext>
            </a:extLst>
          </p:cNvPr>
          <p:cNvSpPr>
            <a:spLocks noChangeArrowheads="1"/>
          </p:cNvSpPr>
          <p:nvPr/>
        </p:nvSpPr>
        <p:spPr bwMode="auto">
          <a:xfrm>
            <a:off x="4118373" y="1777604"/>
            <a:ext cx="3955256" cy="3829050"/>
          </a:xfrm>
          <a:prstGeom prst="ellipse">
            <a:avLst/>
          </a:prstGeom>
          <a:solidFill>
            <a:schemeClr val="accent3"/>
          </a:solidFill>
          <a:ln w="12700">
            <a:solidFill>
              <a:schemeClr val="tx1"/>
            </a:solidFill>
            <a:round/>
            <a:headEnd/>
            <a:tailEnd/>
          </a:ln>
        </p:spPr>
        <p:txBody>
          <a:bodyPr wrap="none" anchor="ctr"/>
          <a:lstStyle>
            <a:lvl1pPr>
              <a:spcBef>
                <a:spcPts val="400"/>
              </a:spcBef>
              <a:spcAft>
                <a:spcPts val="400"/>
              </a:spcAft>
              <a:buFont typeface="Arial" pitchFamily="34" charset="0"/>
              <a:defRPr sz="2000" b="1">
                <a:solidFill>
                  <a:schemeClr val="tx1"/>
                </a:solidFill>
                <a:latin typeface="Arial" pitchFamily="34" charset="0"/>
                <a:ea typeface="Verdana" pitchFamily="34" charset="0"/>
                <a:cs typeface="Verdana" pitchFamily="34" charset="0"/>
              </a:defRPr>
            </a:lvl1pPr>
            <a:lvl2pPr marL="742950" indent="-285750">
              <a:spcBef>
                <a:spcPts val="400"/>
              </a:spcBef>
              <a:spcAft>
                <a:spcPts val="400"/>
              </a:spcAft>
              <a:buFont typeface="Arial" pitchFamily="34" charset="0"/>
              <a:defRPr sz="2000">
                <a:solidFill>
                  <a:schemeClr val="tx1"/>
                </a:solidFill>
                <a:latin typeface="Arial" pitchFamily="34" charset="0"/>
                <a:ea typeface="Verdana" pitchFamily="34" charset="0"/>
                <a:cs typeface="Verdana" pitchFamily="34" charset="0"/>
              </a:defRPr>
            </a:lvl2pPr>
            <a:lvl3pPr marL="1143000" indent="-228600">
              <a:spcBef>
                <a:spcPts val="300"/>
              </a:spcBef>
              <a:spcAft>
                <a:spcPts val="300"/>
              </a:spcAft>
              <a:buFont typeface="Arial" pitchFamily="34" charset="0"/>
              <a:buChar char="•"/>
              <a:defRPr sz="2000">
                <a:solidFill>
                  <a:schemeClr val="tx1"/>
                </a:solidFill>
                <a:latin typeface="Arial" pitchFamily="34" charset="0"/>
                <a:ea typeface="Verdana" pitchFamily="34" charset="0"/>
                <a:cs typeface="Verdana" pitchFamily="34" charset="0"/>
              </a:defRPr>
            </a:lvl3pPr>
            <a:lvl4pPr marL="1600200" indent="-228600">
              <a:spcBef>
                <a:spcPts val="300"/>
              </a:spcBef>
              <a:spcAft>
                <a:spcPts val="300"/>
              </a:spcAft>
              <a:buFont typeface="Arial" pitchFamily="34" charset="0"/>
              <a:buChar char="•"/>
              <a:defRPr>
                <a:solidFill>
                  <a:schemeClr val="tx1"/>
                </a:solidFill>
                <a:latin typeface="Arial" pitchFamily="34" charset="0"/>
                <a:ea typeface="Verdana" pitchFamily="34" charset="0"/>
                <a:cs typeface="Verdana" pitchFamily="34" charset="0"/>
              </a:defRPr>
            </a:lvl4pPr>
            <a:lvl5pPr marL="2057400" indent="-228600">
              <a:spcBef>
                <a:spcPts val="300"/>
              </a:spcBef>
              <a:spcAft>
                <a:spcPts val="300"/>
              </a:spcAft>
              <a:buFont typeface="Arial" pitchFamily="34" charset="0"/>
              <a:buChar char="•"/>
              <a:defRPr sz="1600">
                <a:solidFill>
                  <a:schemeClr val="tx1"/>
                </a:solidFill>
                <a:latin typeface="Arial" pitchFamily="34" charset="0"/>
                <a:ea typeface="Verdana" pitchFamily="34" charset="0"/>
                <a:cs typeface="Verdana" pitchFamily="34" charset="0"/>
              </a:defRPr>
            </a:lvl5pPr>
            <a:lvl6pPr marL="2514600" indent="-228600" eaLnBrk="0" fontAlgn="base" hangingPunct="0">
              <a:spcBef>
                <a:spcPts val="300"/>
              </a:spcBef>
              <a:spcAft>
                <a:spcPts val="300"/>
              </a:spcAft>
              <a:buFont typeface="Arial" pitchFamily="34" charset="0"/>
              <a:buChar char="•"/>
              <a:defRPr sz="1600">
                <a:solidFill>
                  <a:schemeClr val="tx1"/>
                </a:solidFill>
                <a:latin typeface="Arial" pitchFamily="34" charset="0"/>
                <a:ea typeface="Verdana" pitchFamily="34" charset="0"/>
                <a:cs typeface="Verdana" pitchFamily="34" charset="0"/>
              </a:defRPr>
            </a:lvl6pPr>
            <a:lvl7pPr marL="2971800" indent="-228600" eaLnBrk="0" fontAlgn="base" hangingPunct="0">
              <a:spcBef>
                <a:spcPts val="300"/>
              </a:spcBef>
              <a:spcAft>
                <a:spcPts val="300"/>
              </a:spcAft>
              <a:buFont typeface="Arial" pitchFamily="34" charset="0"/>
              <a:buChar char="•"/>
              <a:defRPr sz="1600">
                <a:solidFill>
                  <a:schemeClr val="tx1"/>
                </a:solidFill>
                <a:latin typeface="Arial" pitchFamily="34" charset="0"/>
                <a:ea typeface="Verdana" pitchFamily="34" charset="0"/>
                <a:cs typeface="Verdana" pitchFamily="34" charset="0"/>
              </a:defRPr>
            </a:lvl7pPr>
            <a:lvl8pPr marL="3429000" indent="-228600" eaLnBrk="0" fontAlgn="base" hangingPunct="0">
              <a:spcBef>
                <a:spcPts val="300"/>
              </a:spcBef>
              <a:spcAft>
                <a:spcPts val="300"/>
              </a:spcAft>
              <a:buFont typeface="Arial" pitchFamily="34" charset="0"/>
              <a:buChar char="•"/>
              <a:defRPr sz="1600">
                <a:solidFill>
                  <a:schemeClr val="tx1"/>
                </a:solidFill>
                <a:latin typeface="Arial" pitchFamily="34" charset="0"/>
                <a:ea typeface="Verdana" pitchFamily="34" charset="0"/>
                <a:cs typeface="Verdana" pitchFamily="34" charset="0"/>
              </a:defRPr>
            </a:lvl8pPr>
            <a:lvl9pPr marL="3886200" indent="-228600" eaLnBrk="0" fontAlgn="base" hangingPunct="0">
              <a:spcBef>
                <a:spcPts val="300"/>
              </a:spcBef>
              <a:spcAft>
                <a:spcPts val="300"/>
              </a:spcAft>
              <a:buFont typeface="Arial" pitchFamily="34" charset="0"/>
              <a:buChar char="•"/>
              <a:defRPr sz="1600">
                <a:solidFill>
                  <a:schemeClr val="tx1"/>
                </a:solidFill>
                <a:latin typeface="Arial" pitchFamily="34" charset="0"/>
                <a:ea typeface="Verdana" pitchFamily="34" charset="0"/>
                <a:cs typeface="Verdana" pitchFamily="34" charset="0"/>
              </a:defRPr>
            </a:lvl9pPr>
          </a:lstStyle>
          <a:p>
            <a:pPr algn="ctr" eaLnBrk="1" hangingPunct="1">
              <a:spcBef>
                <a:spcPct val="0"/>
              </a:spcBef>
              <a:spcAft>
                <a:spcPct val="0"/>
              </a:spcAft>
              <a:defRPr/>
            </a:pPr>
            <a:endParaRPr lang="en-US" altLang="en-US" sz="1350" b="0" dirty="0">
              <a:solidFill>
                <a:srgbClr val="000000"/>
              </a:solidFill>
              <a:latin typeface="Tahoma" pitchFamily="34" charset="0"/>
              <a:cs typeface="Arial" pitchFamily="34" charset="0"/>
            </a:endParaRPr>
          </a:p>
        </p:txBody>
      </p:sp>
      <p:sp>
        <p:nvSpPr>
          <p:cNvPr id="9" name="Oval 8">
            <a:extLst>
              <a:ext uri="{FF2B5EF4-FFF2-40B4-BE49-F238E27FC236}">
                <a16:creationId xmlns:a16="http://schemas.microsoft.com/office/drawing/2014/main" id="{D8AC290C-6880-45E1-8FB0-830393E52861}"/>
              </a:ext>
            </a:extLst>
          </p:cNvPr>
          <p:cNvSpPr>
            <a:spLocks noChangeArrowheads="1"/>
          </p:cNvSpPr>
          <p:nvPr/>
        </p:nvSpPr>
        <p:spPr bwMode="auto">
          <a:xfrm>
            <a:off x="4580336" y="2256236"/>
            <a:ext cx="3031331" cy="2939653"/>
          </a:xfrm>
          <a:prstGeom prst="ellipse">
            <a:avLst/>
          </a:prstGeom>
          <a:solidFill>
            <a:schemeClr val="accent5"/>
          </a:solidFill>
          <a:ln w="12700">
            <a:solidFill>
              <a:schemeClr val="tx1"/>
            </a:solidFill>
            <a:round/>
            <a:headEnd/>
            <a:tailEnd/>
          </a:ln>
        </p:spPr>
        <p:txBody>
          <a:bodyPr wrap="none" anchor="ctr"/>
          <a:lstStyle>
            <a:lvl1pPr>
              <a:spcBef>
                <a:spcPts val="400"/>
              </a:spcBef>
              <a:spcAft>
                <a:spcPts val="400"/>
              </a:spcAft>
              <a:buFont typeface="Arial" pitchFamily="34" charset="0"/>
              <a:defRPr sz="2000" b="1">
                <a:solidFill>
                  <a:schemeClr val="tx1"/>
                </a:solidFill>
                <a:latin typeface="Arial" pitchFamily="34" charset="0"/>
                <a:ea typeface="Verdana" pitchFamily="34" charset="0"/>
                <a:cs typeface="Verdana" pitchFamily="34" charset="0"/>
              </a:defRPr>
            </a:lvl1pPr>
            <a:lvl2pPr marL="742950" indent="-285750">
              <a:spcBef>
                <a:spcPts val="400"/>
              </a:spcBef>
              <a:spcAft>
                <a:spcPts val="400"/>
              </a:spcAft>
              <a:buFont typeface="Arial" pitchFamily="34" charset="0"/>
              <a:defRPr sz="2000">
                <a:solidFill>
                  <a:schemeClr val="tx1"/>
                </a:solidFill>
                <a:latin typeface="Arial" pitchFamily="34" charset="0"/>
                <a:ea typeface="Verdana" pitchFamily="34" charset="0"/>
                <a:cs typeface="Verdana" pitchFamily="34" charset="0"/>
              </a:defRPr>
            </a:lvl2pPr>
            <a:lvl3pPr marL="1143000" indent="-228600">
              <a:spcBef>
                <a:spcPts val="300"/>
              </a:spcBef>
              <a:spcAft>
                <a:spcPts val="300"/>
              </a:spcAft>
              <a:buFont typeface="Arial" pitchFamily="34" charset="0"/>
              <a:buChar char="•"/>
              <a:defRPr sz="2000">
                <a:solidFill>
                  <a:schemeClr val="tx1"/>
                </a:solidFill>
                <a:latin typeface="Arial" pitchFamily="34" charset="0"/>
                <a:ea typeface="Verdana" pitchFamily="34" charset="0"/>
                <a:cs typeface="Verdana" pitchFamily="34" charset="0"/>
              </a:defRPr>
            </a:lvl3pPr>
            <a:lvl4pPr marL="1600200" indent="-228600">
              <a:spcBef>
                <a:spcPts val="300"/>
              </a:spcBef>
              <a:spcAft>
                <a:spcPts val="300"/>
              </a:spcAft>
              <a:buFont typeface="Arial" pitchFamily="34" charset="0"/>
              <a:buChar char="•"/>
              <a:defRPr>
                <a:solidFill>
                  <a:schemeClr val="tx1"/>
                </a:solidFill>
                <a:latin typeface="Arial" pitchFamily="34" charset="0"/>
                <a:ea typeface="Verdana" pitchFamily="34" charset="0"/>
                <a:cs typeface="Verdana" pitchFamily="34" charset="0"/>
              </a:defRPr>
            </a:lvl4pPr>
            <a:lvl5pPr marL="2057400" indent="-228600">
              <a:spcBef>
                <a:spcPts val="300"/>
              </a:spcBef>
              <a:spcAft>
                <a:spcPts val="300"/>
              </a:spcAft>
              <a:buFont typeface="Arial" pitchFamily="34" charset="0"/>
              <a:buChar char="•"/>
              <a:defRPr sz="1600">
                <a:solidFill>
                  <a:schemeClr val="tx1"/>
                </a:solidFill>
                <a:latin typeface="Arial" pitchFamily="34" charset="0"/>
                <a:ea typeface="Verdana" pitchFamily="34" charset="0"/>
                <a:cs typeface="Verdana" pitchFamily="34" charset="0"/>
              </a:defRPr>
            </a:lvl5pPr>
            <a:lvl6pPr marL="2514600" indent="-228600" eaLnBrk="0" fontAlgn="base" hangingPunct="0">
              <a:spcBef>
                <a:spcPts val="300"/>
              </a:spcBef>
              <a:spcAft>
                <a:spcPts val="300"/>
              </a:spcAft>
              <a:buFont typeface="Arial" pitchFamily="34" charset="0"/>
              <a:buChar char="•"/>
              <a:defRPr sz="1600">
                <a:solidFill>
                  <a:schemeClr val="tx1"/>
                </a:solidFill>
                <a:latin typeface="Arial" pitchFamily="34" charset="0"/>
                <a:ea typeface="Verdana" pitchFamily="34" charset="0"/>
                <a:cs typeface="Verdana" pitchFamily="34" charset="0"/>
              </a:defRPr>
            </a:lvl6pPr>
            <a:lvl7pPr marL="2971800" indent="-228600" eaLnBrk="0" fontAlgn="base" hangingPunct="0">
              <a:spcBef>
                <a:spcPts val="300"/>
              </a:spcBef>
              <a:spcAft>
                <a:spcPts val="300"/>
              </a:spcAft>
              <a:buFont typeface="Arial" pitchFamily="34" charset="0"/>
              <a:buChar char="•"/>
              <a:defRPr sz="1600">
                <a:solidFill>
                  <a:schemeClr val="tx1"/>
                </a:solidFill>
                <a:latin typeface="Arial" pitchFamily="34" charset="0"/>
                <a:ea typeface="Verdana" pitchFamily="34" charset="0"/>
                <a:cs typeface="Verdana" pitchFamily="34" charset="0"/>
              </a:defRPr>
            </a:lvl7pPr>
            <a:lvl8pPr marL="3429000" indent="-228600" eaLnBrk="0" fontAlgn="base" hangingPunct="0">
              <a:spcBef>
                <a:spcPts val="300"/>
              </a:spcBef>
              <a:spcAft>
                <a:spcPts val="300"/>
              </a:spcAft>
              <a:buFont typeface="Arial" pitchFamily="34" charset="0"/>
              <a:buChar char="•"/>
              <a:defRPr sz="1600">
                <a:solidFill>
                  <a:schemeClr val="tx1"/>
                </a:solidFill>
                <a:latin typeface="Arial" pitchFamily="34" charset="0"/>
                <a:ea typeface="Verdana" pitchFamily="34" charset="0"/>
                <a:cs typeface="Verdana" pitchFamily="34" charset="0"/>
              </a:defRPr>
            </a:lvl8pPr>
            <a:lvl9pPr marL="3886200" indent="-228600" eaLnBrk="0" fontAlgn="base" hangingPunct="0">
              <a:spcBef>
                <a:spcPts val="300"/>
              </a:spcBef>
              <a:spcAft>
                <a:spcPts val="300"/>
              </a:spcAft>
              <a:buFont typeface="Arial" pitchFamily="34" charset="0"/>
              <a:buChar char="•"/>
              <a:defRPr sz="1600">
                <a:solidFill>
                  <a:schemeClr val="tx1"/>
                </a:solidFill>
                <a:latin typeface="Arial" pitchFamily="34" charset="0"/>
                <a:ea typeface="Verdana" pitchFamily="34" charset="0"/>
                <a:cs typeface="Verdana" pitchFamily="34" charset="0"/>
              </a:defRPr>
            </a:lvl9pPr>
          </a:lstStyle>
          <a:p>
            <a:pPr algn="ctr" eaLnBrk="1" hangingPunct="1">
              <a:spcBef>
                <a:spcPct val="0"/>
              </a:spcBef>
              <a:spcAft>
                <a:spcPct val="0"/>
              </a:spcAft>
              <a:defRPr/>
            </a:pPr>
            <a:endParaRPr lang="en-US" altLang="en-US" sz="1350" b="0" dirty="0">
              <a:solidFill>
                <a:srgbClr val="000000"/>
              </a:solidFill>
              <a:latin typeface="Tahoma" pitchFamily="34" charset="0"/>
              <a:cs typeface="Arial" pitchFamily="34" charset="0"/>
            </a:endParaRPr>
          </a:p>
        </p:txBody>
      </p:sp>
      <p:sp>
        <p:nvSpPr>
          <p:cNvPr id="79877" name="Oval 9">
            <a:extLst>
              <a:ext uri="{FF2B5EF4-FFF2-40B4-BE49-F238E27FC236}">
                <a16:creationId xmlns:a16="http://schemas.microsoft.com/office/drawing/2014/main" id="{8BEDE494-B01C-45D6-A954-1552A5C4EAEE}"/>
              </a:ext>
            </a:extLst>
          </p:cNvPr>
          <p:cNvSpPr>
            <a:spLocks noChangeArrowheads="1"/>
          </p:cNvSpPr>
          <p:nvPr/>
        </p:nvSpPr>
        <p:spPr bwMode="auto">
          <a:xfrm>
            <a:off x="5239942" y="2805113"/>
            <a:ext cx="1712119" cy="1707356"/>
          </a:xfrm>
          <a:prstGeom prst="ellipse">
            <a:avLst/>
          </a:prstGeom>
          <a:solidFill>
            <a:schemeClr val="accent1"/>
          </a:solidFill>
          <a:ln w="12700">
            <a:solidFill>
              <a:schemeClr val="tx1"/>
            </a:solidFill>
            <a:round/>
            <a:headEnd/>
            <a:tailEnd/>
          </a:ln>
        </p:spPr>
        <p:txBody>
          <a:bodyPr wrap="none" anchor="ctr"/>
          <a:lstStyle>
            <a:lvl1pPr>
              <a:spcBef>
                <a:spcPts val="400"/>
              </a:spcBef>
              <a:spcAft>
                <a:spcPts val="400"/>
              </a:spcAft>
              <a:buFont typeface="Arial" panose="020B0604020202020204" pitchFamily="34" charset="0"/>
              <a:defRPr sz="2000" b="1">
                <a:solidFill>
                  <a:schemeClr val="tx1"/>
                </a:solidFill>
                <a:latin typeface="Arial" panose="020B0604020202020204" pitchFamily="34" charset="0"/>
                <a:ea typeface="Verdana" panose="020B0604030504040204" pitchFamily="34" charset="0"/>
                <a:cs typeface="Verdana" panose="020B0604030504040204" pitchFamily="34" charset="0"/>
              </a:defRPr>
            </a:lvl1pPr>
            <a:lvl2pPr marL="742950" indent="-285750">
              <a:spcBef>
                <a:spcPts val="400"/>
              </a:spcBef>
              <a:spcAft>
                <a:spcPts val="400"/>
              </a:spcAft>
              <a:buFont typeface="Arial" panose="020B0604020202020204" pitchFamily="34" charset="0"/>
              <a:defRPr sz="2000">
                <a:solidFill>
                  <a:schemeClr val="tx1"/>
                </a:solidFill>
                <a:latin typeface="Arial" panose="020B0604020202020204" pitchFamily="34" charset="0"/>
                <a:ea typeface="Verdana" panose="020B0604030504040204" pitchFamily="34" charset="0"/>
                <a:cs typeface="Verdana" panose="020B0604030504040204" pitchFamily="34" charset="0"/>
              </a:defRPr>
            </a:lvl2pPr>
            <a:lvl3pPr marL="1143000" indent="-228600">
              <a:spcBef>
                <a:spcPts val="300"/>
              </a:spcBef>
              <a:spcAft>
                <a:spcPts val="300"/>
              </a:spcAft>
              <a:buFont typeface="Arial" panose="020B0604020202020204" pitchFamily="34" charset="0"/>
              <a:buChar char="•"/>
              <a:defRPr sz="2000">
                <a:solidFill>
                  <a:schemeClr val="tx1"/>
                </a:solidFill>
                <a:latin typeface="Arial" panose="020B0604020202020204" pitchFamily="34" charset="0"/>
                <a:ea typeface="Verdana" panose="020B0604030504040204" pitchFamily="34" charset="0"/>
                <a:cs typeface="Verdana" panose="020B0604030504040204" pitchFamily="34" charset="0"/>
              </a:defRPr>
            </a:lvl3pPr>
            <a:lvl4pPr marL="1600200" indent="-228600">
              <a:spcBef>
                <a:spcPts val="300"/>
              </a:spcBef>
              <a:spcAft>
                <a:spcPts val="300"/>
              </a:spcAft>
              <a:buFont typeface="Arial" panose="020B0604020202020204" pitchFamily="34" charset="0"/>
              <a:buChar char="•"/>
              <a:defRPr>
                <a:solidFill>
                  <a:schemeClr val="tx1"/>
                </a:solidFill>
                <a:latin typeface="Arial" panose="020B0604020202020204" pitchFamily="34" charset="0"/>
                <a:ea typeface="Verdana" panose="020B0604030504040204" pitchFamily="34" charset="0"/>
                <a:cs typeface="Verdana" panose="020B0604030504040204" pitchFamily="34" charset="0"/>
              </a:defRPr>
            </a:lvl4pPr>
            <a:lvl5pPr marL="2057400" indent="-228600">
              <a:spcBef>
                <a:spcPts val="300"/>
              </a:spcBef>
              <a:spcAft>
                <a:spcPts val="300"/>
              </a:spcAft>
              <a:buFont typeface="Arial" panose="020B0604020202020204" pitchFamily="34" charset="0"/>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5pPr>
            <a:lvl6pPr marL="2514600" indent="-228600" eaLnBrk="0" fontAlgn="base" hangingPunct="0">
              <a:spcBef>
                <a:spcPts val="300"/>
              </a:spcBef>
              <a:spcAft>
                <a:spcPts val="300"/>
              </a:spcAft>
              <a:buFont typeface="Arial" panose="020B0604020202020204" pitchFamily="34" charset="0"/>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6pPr>
            <a:lvl7pPr marL="2971800" indent="-228600" eaLnBrk="0" fontAlgn="base" hangingPunct="0">
              <a:spcBef>
                <a:spcPts val="300"/>
              </a:spcBef>
              <a:spcAft>
                <a:spcPts val="300"/>
              </a:spcAft>
              <a:buFont typeface="Arial" panose="020B0604020202020204" pitchFamily="34" charset="0"/>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7pPr>
            <a:lvl8pPr marL="3429000" indent="-228600" eaLnBrk="0" fontAlgn="base" hangingPunct="0">
              <a:spcBef>
                <a:spcPts val="300"/>
              </a:spcBef>
              <a:spcAft>
                <a:spcPts val="300"/>
              </a:spcAft>
              <a:buFont typeface="Arial" panose="020B0604020202020204" pitchFamily="34" charset="0"/>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8pPr>
            <a:lvl9pPr marL="3886200" indent="-228600" eaLnBrk="0" fontAlgn="base" hangingPunct="0">
              <a:spcBef>
                <a:spcPts val="300"/>
              </a:spcBef>
              <a:spcAft>
                <a:spcPts val="300"/>
              </a:spcAft>
              <a:buFont typeface="Arial" panose="020B0604020202020204" pitchFamily="34" charset="0"/>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9pPr>
          </a:lstStyle>
          <a:p>
            <a:pPr algn="ctr" eaLnBrk="1" hangingPunct="1">
              <a:spcBef>
                <a:spcPct val="0"/>
              </a:spcBef>
              <a:spcAft>
                <a:spcPct val="0"/>
              </a:spcAft>
            </a:pPr>
            <a:endParaRPr lang="en-US" altLang="en-US" sz="1350" b="0" dirty="0">
              <a:solidFill>
                <a:srgbClr val="000000"/>
              </a:solidFill>
              <a:latin typeface="Tahoma" panose="020B0604030504040204" pitchFamily="34" charset="0"/>
              <a:cs typeface="Arial" panose="020B0604020202020204" pitchFamily="34" charset="0"/>
            </a:endParaRPr>
          </a:p>
        </p:txBody>
      </p:sp>
      <p:sp>
        <p:nvSpPr>
          <p:cNvPr id="79878" name="Rectangle 10">
            <a:extLst>
              <a:ext uri="{FF2B5EF4-FFF2-40B4-BE49-F238E27FC236}">
                <a16:creationId xmlns:a16="http://schemas.microsoft.com/office/drawing/2014/main" id="{7A724934-11F9-4D70-9B8D-B8FC0C0E6649}"/>
              </a:ext>
            </a:extLst>
          </p:cNvPr>
          <p:cNvSpPr>
            <a:spLocks noChangeArrowheads="1"/>
          </p:cNvSpPr>
          <p:nvPr/>
        </p:nvSpPr>
        <p:spPr bwMode="auto">
          <a:xfrm>
            <a:off x="5293911" y="3499248"/>
            <a:ext cx="1642278" cy="29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7866" tIns="33338" rIns="67866" bIns="33338">
            <a:spAutoFit/>
          </a:bodyPr>
          <a:lstStyle>
            <a:lvl1pPr>
              <a:spcBef>
                <a:spcPts val="400"/>
              </a:spcBef>
              <a:spcAft>
                <a:spcPts val="400"/>
              </a:spcAft>
              <a:buFont typeface="Arial" panose="020B0604020202020204" pitchFamily="34" charset="0"/>
              <a:defRPr sz="2000" b="1">
                <a:solidFill>
                  <a:schemeClr val="tx1"/>
                </a:solidFill>
                <a:latin typeface="Arial" panose="020B0604020202020204" pitchFamily="34" charset="0"/>
                <a:ea typeface="Verdana" panose="020B0604030504040204" pitchFamily="34" charset="0"/>
                <a:cs typeface="Verdana" panose="020B0604030504040204" pitchFamily="34" charset="0"/>
              </a:defRPr>
            </a:lvl1pPr>
            <a:lvl2pPr marL="742950" indent="-285750">
              <a:spcBef>
                <a:spcPts val="400"/>
              </a:spcBef>
              <a:spcAft>
                <a:spcPts val="400"/>
              </a:spcAft>
              <a:buFont typeface="Arial" panose="020B0604020202020204" pitchFamily="34" charset="0"/>
              <a:defRPr sz="2000">
                <a:solidFill>
                  <a:schemeClr val="tx1"/>
                </a:solidFill>
                <a:latin typeface="Arial" panose="020B0604020202020204" pitchFamily="34" charset="0"/>
                <a:ea typeface="Verdana" panose="020B0604030504040204" pitchFamily="34" charset="0"/>
                <a:cs typeface="Verdana" panose="020B0604030504040204" pitchFamily="34" charset="0"/>
              </a:defRPr>
            </a:lvl2pPr>
            <a:lvl3pPr marL="1143000" indent="-228600">
              <a:spcBef>
                <a:spcPts val="300"/>
              </a:spcBef>
              <a:spcAft>
                <a:spcPts val="300"/>
              </a:spcAft>
              <a:buFont typeface="Arial" panose="020B0604020202020204" pitchFamily="34" charset="0"/>
              <a:buChar char="•"/>
              <a:defRPr sz="2000">
                <a:solidFill>
                  <a:schemeClr val="tx1"/>
                </a:solidFill>
                <a:latin typeface="Arial" panose="020B0604020202020204" pitchFamily="34" charset="0"/>
                <a:ea typeface="Verdana" panose="020B0604030504040204" pitchFamily="34" charset="0"/>
                <a:cs typeface="Verdana" panose="020B0604030504040204" pitchFamily="34" charset="0"/>
              </a:defRPr>
            </a:lvl3pPr>
            <a:lvl4pPr marL="1600200" indent="-228600">
              <a:spcBef>
                <a:spcPts val="300"/>
              </a:spcBef>
              <a:spcAft>
                <a:spcPts val="300"/>
              </a:spcAft>
              <a:buFont typeface="Arial" panose="020B0604020202020204" pitchFamily="34" charset="0"/>
              <a:buChar char="•"/>
              <a:defRPr>
                <a:solidFill>
                  <a:schemeClr val="tx1"/>
                </a:solidFill>
                <a:latin typeface="Arial" panose="020B0604020202020204" pitchFamily="34" charset="0"/>
                <a:ea typeface="Verdana" panose="020B0604030504040204" pitchFamily="34" charset="0"/>
                <a:cs typeface="Verdana" panose="020B0604030504040204" pitchFamily="34" charset="0"/>
              </a:defRPr>
            </a:lvl4pPr>
            <a:lvl5pPr marL="2057400" indent="-228600">
              <a:spcBef>
                <a:spcPts val="300"/>
              </a:spcBef>
              <a:spcAft>
                <a:spcPts val="300"/>
              </a:spcAft>
              <a:buFont typeface="Arial" panose="020B0604020202020204" pitchFamily="34" charset="0"/>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5pPr>
            <a:lvl6pPr marL="2514600" indent="-228600" eaLnBrk="0" fontAlgn="base" hangingPunct="0">
              <a:spcBef>
                <a:spcPts val="300"/>
              </a:spcBef>
              <a:spcAft>
                <a:spcPts val="300"/>
              </a:spcAft>
              <a:buFont typeface="Arial" panose="020B0604020202020204" pitchFamily="34" charset="0"/>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6pPr>
            <a:lvl7pPr marL="2971800" indent="-228600" eaLnBrk="0" fontAlgn="base" hangingPunct="0">
              <a:spcBef>
                <a:spcPts val="300"/>
              </a:spcBef>
              <a:spcAft>
                <a:spcPts val="300"/>
              </a:spcAft>
              <a:buFont typeface="Arial" panose="020B0604020202020204" pitchFamily="34" charset="0"/>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7pPr>
            <a:lvl8pPr marL="3429000" indent="-228600" eaLnBrk="0" fontAlgn="base" hangingPunct="0">
              <a:spcBef>
                <a:spcPts val="300"/>
              </a:spcBef>
              <a:spcAft>
                <a:spcPts val="300"/>
              </a:spcAft>
              <a:buFont typeface="Arial" panose="020B0604020202020204" pitchFamily="34" charset="0"/>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8pPr>
            <a:lvl9pPr marL="3886200" indent="-228600" eaLnBrk="0" fontAlgn="base" hangingPunct="0">
              <a:spcBef>
                <a:spcPts val="300"/>
              </a:spcBef>
              <a:spcAft>
                <a:spcPts val="300"/>
              </a:spcAft>
              <a:buFont typeface="Arial" panose="020B0604020202020204" pitchFamily="34" charset="0"/>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9pPr>
          </a:lstStyle>
          <a:p>
            <a:pPr algn="ctr">
              <a:spcBef>
                <a:spcPct val="0"/>
              </a:spcBef>
              <a:spcAft>
                <a:spcPct val="0"/>
              </a:spcAft>
            </a:pPr>
            <a:r>
              <a:rPr lang="en-US" altLang="en-US" sz="1500" dirty="0">
                <a:solidFill>
                  <a:schemeClr val="bg1"/>
                </a:solidFill>
                <a:latin typeface="Univers" panose="020B0503020202020204" pitchFamily="34" charset="0"/>
                <a:cs typeface="Arial" panose="020B0604020202020204" pitchFamily="34" charset="0"/>
              </a:rPr>
              <a:t>Circle of Control</a:t>
            </a:r>
          </a:p>
        </p:txBody>
      </p:sp>
      <p:sp>
        <p:nvSpPr>
          <p:cNvPr id="79879" name="Rectangle 10">
            <a:extLst>
              <a:ext uri="{FF2B5EF4-FFF2-40B4-BE49-F238E27FC236}">
                <a16:creationId xmlns:a16="http://schemas.microsoft.com/office/drawing/2014/main" id="{F8276871-1075-468D-A691-5DC269C4901F}"/>
              </a:ext>
            </a:extLst>
          </p:cNvPr>
          <p:cNvSpPr>
            <a:spLocks noChangeArrowheads="1"/>
          </p:cNvSpPr>
          <p:nvPr/>
        </p:nvSpPr>
        <p:spPr bwMode="auto">
          <a:xfrm>
            <a:off x="5225972" y="1918098"/>
            <a:ext cx="1740061" cy="29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7866" tIns="33338" rIns="67866" bIns="33338">
            <a:spAutoFit/>
          </a:bodyPr>
          <a:lstStyle>
            <a:lvl1pPr>
              <a:spcBef>
                <a:spcPts val="400"/>
              </a:spcBef>
              <a:spcAft>
                <a:spcPts val="400"/>
              </a:spcAft>
              <a:buFont typeface="Arial" panose="020B0604020202020204" pitchFamily="34" charset="0"/>
              <a:defRPr sz="2000" b="1">
                <a:solidFill>
                  <a:schemeClr val="tx1"/>
                </a:solidFill>
                <a:latin typeface="Arial" panose="020B0604020202020204" pitchFamily="34" charset="0"/>
                <a:ea typeface="Verdana" panose="020B0604030504040204" pitchFamily="34" charset="0"/>
                <a:cs typeface="Verdana" panose="020B0604030504040204" pitchFamily="34" charset="0"/>
              </a:defRPr>
            </a:lvl1pPr>
            <a:lvl2pPr marL="742950" indent="-285750">
              <a:spcBef>
                <a:spcPts val="400"/>
              </a:spcBef>
              <a:spcAft>
                <a:spcPts val="400"/>
              </a:spcAft>
              <a:buFont typeface="Arial" panose="020B0604020202020204" pitchFamily="34" charset="0"/>
              <a:defRPr sz="2000">
                <a:solidFill>
                  <a:schemeClr val="tx1"/>
                </a:solidFill>
                <a:latin typeface="Arial" panose="020B0604020202020204" pitchFamily="34" charset="0"/>
                <a:ea typeface="Verdana" panose="020B0604030504040204" pitchFamily="34" charset="0"/>
                <a:cs typeface="Verdana" panose="020B0604030504040204" pitchFamily="34" charset="0"/>
              </a:defRPr>
            </a:lvl2pPr>
            <a:lvl3pPr marL="1143000" indent="-228600">
              <a:spcBef>
                <a:spcPts val="300"/>
              </a:spcBef>
              <a:spcAft>
                <a:spcPts val="300"/>
              </a:spcAft>
              <a:buFont typeface="Arial" panose="020B0604020202020204" pitchFamily="34" charset="0"/>
              <a:buChar char="•"/>
              <a:defRPr sz="2000">
                <a:solidFill>
                  <a:schemeClr val="tx1"/>
                </a:solidFill>
                <a:latin typeface="Arial" panose="020B0604020202020204" pitchFamily="34" charset="0"/>
                <a:ea typeface="Verdana" panose="020B0604030504040204" pitchFamily="34" charset="0"/>
                <a:cs typeface="Verdana" panose="020B0604030504040204" pitchFamily="34" charset="0"/>
              </a:defRPr>
            </a:lvl3pPr>
            <a:lvl4pPr marL="1600200" indent="-228600">
              <a:spcBef>
                <a:spcPts val="300"/>
              </a:spcBef>
              <a:spcAft>
                <a:spcPts val="300"/>
              </a:spcAft>
              <a:buFont typeface="Arial" panose="020B0604020202020204" pitchFamily="34" charset="0"/>
              <a:buChar char="•"/>
              <a:defRPr>
                <a:solidFill>
                  <a:schemeClr val="tx1"/>
                </a:solidFill>
                <a:latin typeface="Arial" panose="020B0604020202020204" pitchFamily="34" charset="0"/>
                <a:ea typeface="Verdana" panose="020B0604030504040204" pitchFamily="34" charset="0"/>
                <a:cs typeface="Verdana" panose="020B0604030504040204" pitchFamily="34" charset="0"/>
              </a:defRPr>
            </a:lvl4pPr>
            <a:lvl5pPr marL="2057400" indent="-228600">
              <a:spcBef>
                <a:spcPts val="300"/>
              </a:spcBef>
              <a:spcAft>
                <a:spcPts val="300"/>
              </a:spcAft>
              <a:buFont typeface="Arial" panose="020B0604020202020204" pitchFamily="34" charset="0"/>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5pPr>
            <a:lvl6pPr marL="2514600" indent="-228600" eaLnBrk="0" fontAlgn="base" hangingPunct="0">
              <a:spcBef>
                <a:spcPts val="300"/>
              </a:spcBef>
              <a:spcAft>
                <a:spcPts val="300"/>
              </a:spcAft>
              <a:buFont typeface="Arial" panose="020B0604020202020204" pitchFamily="34" charset="0"/>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6pPr>
            <a:lvl7pPr marL="2971800" indent="-228600" eaLnBrk="0" fontAlgn="base" hangingPunct="0">
              <a:spcBef>
                <a:spcPts val="300"/>
              </a:spcBef>
              <a:spcAft>
                <a:spcPts val="300"/>
              </a:spcAft>
              <a:buFont typeface="Arial" panose="020B0604020202020204" pitchFamily="34" charset="0"/>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7pPr>
            <a:lvl8pPr marL="3429000" indent="-228600" eaLnBrk="0" fontAlgn="base" hangingPunct="0">
              <a:spcBef>
                <a:spcPts val="300"/>
              </a:spcBef>
              <a:spcAft>
                <a:spcPts val="300"/>
              </a:spcAft>
              <a:buFont typeface="Arial" panose="020B0604020202020204" pitchFamily="34" charset="0"/>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8pPr>
            <a:lvl9pPr marL="3886200" indent="-228600" eaLnBrk="0" fontAlgn="base" hangingPunct="0">
              <a:spcBef>
                <a:spcPts val="300"/>
              </a:spcBef>
              <a:spcAft>
                <a:spcPts val="300"/>
              </a:spcAft>
              <a:buFont typeface="Arial" panose="020B0604020202020204" pitchFamily="34" charset="0"/>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9pPr>
          </a:lstStyle>
          <a:p>
            <a:pPr algn="ctr">
              <a:spcBef>
                <a:spcPct val="0"/>
              </a:spcBef>
              <a:spcAft>
                <a:spcPct val="0"/>
              </a:spcAft>
            </a:pPr>
            <a:r>
              <a:rPr lang="en-US" altLang="en-US" sz="1500" dirty="0">
                <a:solidFill>
                  <a:schemeClr val="bg1"/>
                </a:solidFill>
                <a:latin typeface="Univers" panose="020B0503020202020204" pitchFamily="34" charset="0"/>
                <a:cs typeface="Arial" panose="020B0604020202020204" pitchFamily="34" charset="0"/>
              </a:rPr>
              <a:t>Circle of Concern</a:t>
            </a:r>
          </a:p>
        </p:txBody>
      </p:sp>
      <p:sp>
        <p:nvSpPr>
          <p:cNvPr id="79880" name="Rectangle 10">
            <a:extLst>
              <a:ext uri="{FF2B5EF4-FFF2-40B4-BE49-F238E27FC236}">
                <a16:creationId xmlns:a16="http://schemas.microsoft.com/office/drawing/2014/main" id="{5061FFEE-7166-4DED-830A-D3800732DF89}"/>
              </a:ext>
            </a:extLst>
          </p:cNvPr>
          <p:cNvSpPr>
            <a:spLocks noChangeArrowheads="1"/>
          </p:cNvSpPr>
          <p:nvPr/>
        </p:nvSpPr>
        <p:spPr bwMode="auto">
          <a:xfrm>
            <a:off x="5151849" y="2495550"/>
            <a:ext cx="1802578" cy="29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7866" tIns="33338" rIns="67866" bIns="33338">
            <a:spAutoFit/>
          </a:bodyPr>
          <a:lstStyle>
            <a:lvl1pPr>
              <a:spcBef>
                <a:spcPts val="400"/>
              </a:spcBef>
              <a:spcAft>
                <a:spcPts val="400"/>
              </a:spcAft>
              <a:buFont typeface="Arial" panose="020B0604020202020204" pitchFamily="34" charset="0"/>
              <a:defRPr sz="2000" b="1">
                <a:solidFill>
                  <a:schemeClr val="tx1"/>
                </a:solidFill>
                <a:latin typeface="Arial" panose="020B0604020202020204" pitchFamily="34" charset="0"/>
                <a:ea typeface="Verdana" panose="020B0604030504040204" pitchFamily="34" charset="0"/>
                <a:cs typeface="Verdana" panose="020B0604030504040204" pitchFamily="34" charset="0"/>
              </a:defRPr>
            </a:lvl1pPr>
            <a:lvl2pPr marL="742950" indent="-285750">
              <a:spcBef>
                <a:spcPts val="400"/>
              </a:spcBef>
              <a:spcAft>
                <a:spcPts val="400"/>
              </a:spcAft>
              <a:buFont typeface="Arial" panose="020B0604020202020204" pitchFamily="34" charset="0"/>
              <a:defRPr sz="2000">
                <a:solidFill>
                  <a:schemeClr val="tx1"/>
                </a:solidFill>
                <a:latin typeface="Arial" panose="020B0604020202020204" pitchFamily="34" charset="0"/>
                <a:ea typeface="Verdana" panose="020B0604030504040204" pitchFamily="34" charset="0"/>
                <a:cs typeface="Verdana" panose="020B0604030504040204" pitchFamily="34" charset="0"/>
              </a:defRPr>
            </a:lvl2pPr>
            <a:lvl3pPr marL="1143000" indent="-228600">
              <a:spcBef>
                <a:spcPts val="300"/>
              </a:spcBef>
              <a:spcAft>
                <a:spcPts val="300"/>
              </a:spcAft>
              <a:buFont typeface="Arial" panose="020B0604020202020204" pitchFamily="34" charset="0"/>
              <a:buChar char="•"/>
              <a:defRPr sz="2000">
                <a:solidFill>
                  <a:schemeClr val="tx1"/>
                </a:solidFill>
                <a:latin typeface="Arial" panose="020B0604020202020204" pitchFamily="34" charset="0"/>
                <a:ea typeface="Verdana" panose="020B0604030504040204" pitchFamily="34" charset="0"/>
                <a:cs typeface="Verdana" panose="020B0604030504040204" pitchFamily="34" charset="0"/>
              </a:defRPr>
            </a:lvl3pPr>
            <a:lvl4pPr marL="1600200" indent="-228600">
              <a:spcBef>
                <a:spcPts val="300"/>
              </a:spcBef>
              <a:spcAft>
                <a:spcPts val="300"/>
              </a:spcAft>
              <a:buFont typeface="Arial" panose="020B0604020202020204" pitchFamily="34" charset="0"/>
              <a:buChar char="•"/>
              <a:defRPr>
                <a:solidFill>
                  <a:schemeClr val="tx1"/>
                </a:solidFill>
                <a:latin typeface="Arial" panose="020B0604020202020204" pitchFamily="34" charset="0"/>
                <a:ea typeface="Verdana" panose="020B0604030504040204" pitchFamily="34" charset="0"/>
                <a:cs typeface="Verdana" panose="020B0604030504040204" pitchFamily="34" charset="0"/>
              </a:defRPr>
            </a:lvl4pPr>
            <a:lvl5pPr marL="2057400" indent="-228600">
              <a:spcBef>
                <a:spcPts val="300"/>
              </a:spcBef>
              <a:spcAft>
                <a:spcPts val="300"/>
              </a:spcAft>
              <a:buFont typeface="Arial" panose="020B0604020202020204" pitchFamily="34" charset="0"/>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5pPr>
            <a:lvl6pPr marL="2514600" indent="-228600" eaLnBrk="0" fontAlgn="base" hangingPunct="0">
              <a:spcBef>
                <a:spcPts val="300"/>
              </a:spcBef>
              <a:spcAft>
                <a:spcPts val="300"/>
              </a:spcAft>
              <a:buFont typeface="Arial" panose="020B0604020202020204" pitchFamily="34" charset="0"/>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6pPr>
            <a:lvl7pPr marL="2971800" indent="-228600" eaLnBrk="0" fontAlgn="base" hangingPunct="0">
              <a:spcBef>
                <a:spcPts val="300"/>
              </a:spcBef>
              <a:spcAft>
                <a:spcPts val="300"/>
              </a:spcAft>
              <a:buFont typeface="Arial" panose="020B0604020202020204" pitchFamily="34" charset="0"/>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7pPr>
            <a:lvl8pPr marL="3429000" indent="-228600" eaLnBrk="0" fontAlgn="base" hangingPunct="0">
              <a:spcBef>
                <a:spcPts val="300"/>
              </a:spcBef>
              <a:spcAft>
                <a:spcPts val="300"/>
              </a:spcAft>
              <a:buFont typeface="Arial" panose="020B0604020202020204" pitchFamily="34" charset="0"/>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8pPr>
            <a:lvl9pPr marL="3886200" indent="-228600" eaLnBrk="0" fontAlgn="base" hangingPunct="0">
              <a:spcBef>
                <a:spcPts val="300"/>
              </a:spcBef>
              <a:spcAft>
                <a:spcPts val="300"/>
              </a:spcAft>
              <a:buFont typeface="Arial" panose="020B0604020202020204" pitchFamily="34" charset="0"/>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9pPr>
          </a:lstStyle>
          <a:p>
            <a:pPr algn="ctr">
              <a:spcBef>
                <a:spcPct val="0"/>
              </a:spcBef>
              <a:spcAft>
                <a:spcPct val="0"/>
              </a:spcAft>
            </a:pPr>
            <a:r>
              <a:rPr lang="en-US" altLang="en-US" sz="1500" dirty="0">
                <a:solidFill>
                  <a:schemeClr val="bg1"/>
                </a:solidFill>
                <a:latin typeface="Univers" panose="020B0503020202020204" pitchFamily="34" charset="0"/>
                <a:cs typeface="Arial" panose="020B0604020202020204" pitchFamily="34" charset="0"/>
              </a:rPr>
              <a:t>Circle of Influence</a:t>
            </a:r>
          </a:p>
        </p:txBody>
      </p:sp>
      <p:cxnSp>
        <p:nvCxnSpPr>
          <p:cNvPr id="14" name="Straight Arrow Connector 13">
            <a:extLst>
              <a:ext uri="{FF2B5EF4-FFF2-40B4-BE49-F238E27FC236}">
                <a16:creationId xmlns:a16="http://schemas.microsoft.com/office/drawing/2014/main" id="{4748561B-C74D-4EEF-A4DF-AD3ECA965C6E}"/>
              </a:ext>
            </a:extLst>
          </p:cNvPr>
          <p:cNvCxnSpPr/>
          <p:nvPr/>
        </p:nvCxnSpPr>
        <p:spPr>
          <a:xfrm flipH="1" flipV="1">
            <a:off x="5574507" y="3125391"/>
            <a:ext cx="346472" cy="311944"/>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0CA5423-722D-425F-8747-EE7BD9116D69}"/>
              </a:ext>
            </a:extLst>
          </p:cNvPr>
          <p:cNvCxnSpPr/>
          <p:nvPr/>
        </p:nvCxnSpPr>
        <p:spPr>
          <a:xfrm flipV="1">
            <a:off x="6276977" y="3125391"/>
            <a:ext cx="345281" cy="311944"/>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5709C8E-B210-4E56-BC5F-D9AC5D08EF2A}"/>
              </a:ext>
            </a:extLst>
          </p:cNvPr>
          <p:cNvCxnSpPr/>
          <p:nvPr/>
        </p:nvCxnSpPr>
        <p:spPr>
          <a:xfrm flipH="1">
            <a:off x="5574507" y="3833813"/>
            <a:ext cx="346472" cy="311944"/>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E467CE5D-A660-4C5F-A623-A10B0E2C4196}"/>
              </a:ext>
            </a:extLst>
          </p:cNvPr>
          <p:cNvCxnSpPr/>
          <p:nvPr/>
        </p:nvCxnSpPr>
        <p:spPr>
          <a:xfrm>
            <a:off x="6276977" y="3833813"/>
            <a:ext cx="345281" cy="311944"/>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454B427-6DDA-45FC-83C2-B736A009CF5D}"/>
              </a:ext>
            </a:extLst>
          </p:cNvPr>
          <p:cNvCxnSpPr/>
          <p:nvPr/>
        </p:nvCxnSpPr>
        <p:spPr>
          <a:xfrm>
            <a:off x="6101954" y="4714877"/>
            <a:ext cx="0" cy="364331"/>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38369A97-BFDA-410A-84F3-F45180B29FCA}"/>
              </a:ext>
            </a:extLst>
          </p:cNvPr>
          <p:cNvCxnSpPr/>
          <p:nvPr/>
        </p:nvCxnSpPr>
        <p:spPr>
          <a:xfrm flipV="1">
            <a:off x="6101954" y="5242324"/>
            <a:ext cx="0" cy="364331"/>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3A433F83-C0F1-42DB-817E-BB75AC1D8DF4}"/>
              </a:ext>
            </a:extLst>
          </p:cNvPr>
          <p:cNvCxnSpPr/>
          <p:nvPr/>
        </p:nvCxnSpPr>
        <p:spPr>
          <a:xfrm flipV="1">
            <a:off x="4139803" y="3692129"/>
            <a:ext cx="414338" cy="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083DEDB8-7920-4585-B30D-470218D1CDD0}"/>
              </a:ext>
            </a:extLst>
          </p:cNvPr>
          <p:cNvCxnSpPr/>
          <p:nvPr/>
        </p:nvCxnSpPr>
        <p:spPr>
          <a:xfrm flipH="1" flipV="1">
            <a:off x="7648576" y="3692129"/>
            <a:ext cx="415529" cy="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62CF9895-BC13-4953-AACD-3905A9671F1C}"/>
              </a:ext>
            </a:extLst>
          </p:cNvPr>
          <p:cNvCxnSpPr/>
          <p:nvPr/>
        </p:nvCxnSpPr>
        <p:spPr>
          <a:xfrm flipV="1">
            <a:off x="6954442" y="3125392"/>
            <a:ext cx="432197" cy="21074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123DABBE-0B9A-43EE-805A-F1758D7E6E33}"/>
              </a:ext>
            </a:extLst>
          </p:cNvPr>
          <p:cNvCxnSpPr/>
          <p:nvPr/>
        </p:nvCxnSpPr>
        <p:spPr>
          <a:xfrm flipH="1" flipV="1">
            <a:off x="4805363" y="3125391"/>
            <a:ext cx="434579" cy="155972"/>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600380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DAD460-E4FE-4102-B3B7-0303D57A30CC}"/>
              </a:ext>
            </a:extLst>
          </p:cNvPr>
          <p:cNvSpPr>
            <a:spLocks noGrp="1"/>
          </p:cNvSpPr>
          <p:nvPr>
            <p:ph type="ctrTitle"/>
          </p:nvPr>
        </p:nvSpPr>
        <p:spPr>
          <a:xfrm>
            <a:off x="762001" y="803325"/>
            <a:ext cx="5314536" cy="1325563"/>
          </a:xfrm>
        </p:spPr>
        <p:txBody>
          <a:bodyPr vert="horz" lIns="91440" tIns="45720" rIns="91440" bIns="45720" rtlCol="0" anchor="ctr">
            <a:normAutofit/>
          </a:bodyPr>
          <a:lstStyle/>
          <a:p>
            <a:pPr algn="l"/>
            <a:r>
              <a:rPr lang="en-US" sz="4400"/>
              <a:t>Action plans</a:t>
            </a:r>
          </a:p>
        </p:txBody>
      </p:sp>
      <p:sp>
        <p:nvSpPr>
          <p:cNvPr id="5" name="Subtitle 4">
            <a:extLst>
              <a:ext uri="{FF2B5EF4-FFF2-40B4-BE49-F238E27FC236}">
                <a16:creationId xmlns:a16="http://schemas.microsoft.com/office/drawing/2014/main" id="{9C7EE88D-80B3-41AE-B46B-2C934196DAFB}"/>
              </a:ext>
            </a:extLst>
          </p:cNvPr>
          <p:cNvSpPr>
            <a:spLocks noGrp="1"/>
          </p:cNvSpPr>
          <p:nvPr>
            <p:ph type="subTitle" idx="1"/>
          </p:nvPr>
        </p:nvSpPr>
        <p:spPr>
          <a:xfrm>
            <a:off x="762000" y="2279018"/>
            <a:ext cx="6352032" cy="3375920"/>
          </a:xfrm>
        </p:spPr>
        <p:txBody>
          <a:bodyPr vert="horz" lIns="91440" tIns="45720" rIns="91440" bIns="45720" rtlCol="0" anchor="t">
            <a:normAutofit/>
          </a:bodyPr>
          <a:lstStyle/>
          <a:p>
            <a:pPr indent="-228600" algn="l">
              <a:buFont typeface="Arial" panose="020B0604020202020204" pitchFamily="34" charset="0"/>
              <a:buChar char="•"/>
              <a:defRPr/>
            </a:pPr>
            <a:endParaRPr lang="en-US" sz="1800" dirty="0"/>
          </a:p>
          <a:p>
            <a:pPr algn="l">
              <a:defRPr/>
            </a:pPr>
            <a:r>
              <a:rPr lang="en-US" sz="3200" u="sng" dirty="0">
                <a:hlinkClick r:id="rId2">
                  <a:extLst>
                    <a:ext uri="{A12FA001-AC4F-418D-AE19-62706E023703}">
                      <ahyp:hlinkClr xmlns:ahyp="http://schemas.microsoft.com/office/drawing/2018/hyperlinkcolor" val="tx"/>
                    </a:ext>
                  </a:extLst>
                </a:hlinkClick>
              </a:rPr>
              <a:t>http://cambexec.co.uk/northants</a:t>
            </a:r>
            <a:endParaRPr lang="en-US" sz="3200" dirty="0"/>
          </a:p>
          <a:p>
            <a:pPr algn="l">
              <a:defRPr/>
            </a:pPr>
            <a:endParaRPr lang="en-US" sz="3200" dirty="0"/>
          </a:p>
          <a:p>
            <a:pPr algn="l">
              <a:defRPr/>
            </a:pPr>
            <a:r>
              <a:rPr lang="en-US" sz="3200" dirty="0"/>
              <a:t>Thank you!</a:t>
            </a:r>
          </a:p>
          <a:p>
            <a:pPr algn="l">
              <a:defRPr/>
            </a:pPr>
            <a:r>
              <a:rPr lang="en-US" sz="3200" dirty="0">
                <a:hlinkClick r:id="rId3">
                  <a:extLst>
                    <a:ext uri="{A12FA001-AC4F-418D-AE19-62706E023703}">
                      <ahyp:hlinkClr xmlns:ahyp="http://schemas.microsoft.com/office/drawing/2018/hyperlinkcolor" val="tx"/>
                    </a:ext>
                  </a:extLst>
                </a:hlinkClick>
              </a:rPr>
              <a:t>kate@cambridgeexec.co.uk</a:t>
            </a:r>
            <a:endParaRPr lang="en-US" sz="3200" dirty="0"/>
          </a:p>
        </p:txBody>
      </p:sp>
      <p:sp>
        <p:nvSpPr>
          <p:cNvPr id="31" name="Freeform: Shape 3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close up of a sign&#10;&#10;Description generated with very high confidence">
            <a:extLst>
              <a:ext uri="{FF2B5EF4-FFF2-40B4-BE49-F238E27FC236}">
                <a16:creationId xmlns:a16="http://schemas.microsoft.com/office/drawing/2014/main" id="{20BA0DA1-113C-43C6-86E4-F6CDBAABB0F5}"/>
              </a:ext>
            </a:extLst>
          </p:cNvPr>
          <p:cNvPicPr>
            <a:picLocks noChangeAspect="1"/>
          </p:cNvPicPr>
          <p:nvPr/>
        </p:nvPicPr>
        <p:blipFill rotWithShape="1">
          <a:blip r:embed="rId4"/>
          <a:srcRect l="11179" r="22180"/>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3767912650"/>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A93EEE-EC42-454C-AF6D-D5A94E9EBF26}"/>
              </a:ext>
            </a:extLst>
          </p:cNvPr>
          <p:cNvSpPr>
            <a:spLocks noGrp="1"/>
          </p:cNvSpPr>
          <p:nvPr>
            <p:ph type="title"/>
          </p:nvPr>
        </p:nvSpPr>
        <p:spPr>
          <a:xfrm>
            <a:off x="838200" y="963877"/>
            <a:ext cx="3494362" cy="4930246"/>
          </a:xfrm>
        </p:spPr>
        <p:txBody>
          <a:bodyPr>
            <a:normAutofit/>
          </a:bodyPr>
          <a:lstStyle/>
          <a:p>
            <a:pPr algn="r"/>
            <a:r>
              <a:rPr lang="en-GB">
                <a:solidFill>
                  <a:schemeClr val="accent1"/>
                </a:solidFill>
              </a:rPr>
              <a:t>Course overview</a:t>
            </a:r>
          </a:p>
        </p:txBody>
      </p:sp>
      <p:cxnSp>
        <p:nvCxnSpPr>
          <p:cNvPr id="19" name="Straight Connector 18">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2B7B847-8F8F-4746-8E5E-3942EEF2AD52}"/>
              </a:ext>
            </a:extLst>
          </p:cNvPr>
          <p:cNvSpPr>
            <a:spLocks noGrp="1"/>
          </p:cNvSpPr>
          <p:nvPr>
            <p:ph idx="1"/>
          </p:nvPr>
        </p:nvSpPr>
        <p:spPr>
          <a:xfrm>
            <a:off x="5073482" y="1505298"/>
            <a:ext cx="6377769" cy="4930246"/>
          </a:xfrm>
        </p:spPr>
        <p:txBody>
          <a:bodyPr anchor="ctr">
            <a:normAutofit/>
          </a:bodyPr>
          <a:lstStyle/>
          <a:p>
            <a:pPr marL="0" indent="0">
              <a:buNone/>
            </a:pPr>
            <a:r>
              <a:rPr lang="en-GB" sz="2400" dirty="0"/>
              <a:t>The course will help you to:</a:t>
            </a:r>
          </a:p>
          <a:p>
            <a:pPr lvl="0"/>
            <a:r>
              <a:rPr lang="en-GB" sz="2400" dirty="0"/>
              <a:t>Distinguish between stress and pressure</a:t>
            </a:r>
          </a:p>
          <a:p>
            <a:pPr lvl="0"/>
            <a:r>
              <a:rPr lang="en-GB" sz="2400" dirty="0"/>
              <a:t>Recognise the early signs and symptoms of stress in yourself and others</a:t>
            </a:r>
          </a:p>
          <a:p>
            <a:pPr lvl="0"/>
            <a:r>
              <a:rPr lang="en-GB" sz="2400" dirty="0"/>
              <a:t>Identify the factors associated with the job, organisation and individual that can cause stress and other mental health difficulties</a:t>
            </a:r>
          </a:p>
          <a:p>
            <a:pPr lvl="0"/>
            <a:r>
              <a:rPr lang="en-GB" sz="2400" dirty="0"/>
              <a:t>Increase your own levels of resilience and wellbeing</a:t>
            </a:r>
          </a:p>
          <a:p>
            <a:pPr lvl="0"/>
            <a:r>
              <a:rPr lang="en-GB" sz="2400" dirty="0"/>
              <a:t>Support each other at work to increase resilience and wellbeing across the Trust</a:t>
            </a:r>
          </a:p>
          <a:p>
            <a:pPr marL="0" indent="0">
              <a:buNone/>
            </a:pPr>
            <a:endParaRPr lang="en-GB" sz="2400" dirty="0"/>
          </a:p>
          <a:p>
            <a:endParaRPr lang="en-GB" sz="2400" dirty="0"/>
          </a:p>
          <a:p>
            <a:endParaRPr lang="en-GB" sz="2400" dirty="0"/>
          </a:p>
          <a:p>
            <a:endParaRPr lang="en-GB" sz="2400" dirty="0"/>
          </a:p>
        </p:txBody>
      </p:sp>
    </p:spTree>
    <p:extLst>
      <p:ext uri="{BB962C8B-B14F-4D97-AF65-F5344CB8AC3E}">
        <p14:creationId xmlns:p14="http://schemas.microsoft.com/office/powerpoint/2010/main" val="4114622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2669CBE5-30F6-4565-97ED-B4328890DA3E}"/>
              </a:ext>
            </a:extLst>
          </p:cNvPr>
          <p:cNvSpPr>
            <a:spLocks noGrp="1"/>
          </p:cNvSpPr>
          <p:nvPr>
            <p:ph type="title"/>
          </p:nvPr>
        </p:nvSpPr>
        <p:spPr/>
        <p:txBody>
          <a:bodyPr/>
          <a:lstStyle/>
          <a:p>
            <a:r>
              <a:rPr lang="en-GB" altLang="en-US" dirty="0"/>
              <a:t>Circle of Control</a:t>
            </a:r>
          </a:p>
        </p:txBody>
      </p:sp>
      <p:sp>
        <p:nvSpPr>
          <p:cNvPr id="8" name="Oval 7">
            <a:extLst>
              <a:ext uri="{FF2B5EF4-FFF2-40B4-BE49-F238E27FC236}">
                <a16:creationId xmlns:a16="http://schemas.microsoft.com/office/drawing/2014/main" id="{11695331-6D45-4445-B4CA-F7C9A298A81E}"/>
              </a:ext>
            </a:extLst>
          </p:cNvPr>
          <p:cNvSpPr>
            <a:spLocks noChangeArrowheads="1"/>
          </p:cNvSpPr>
          <p:nvPr/>
        </p:nvSpPr>
        <p:spPr bwMode="auto">
          <a:xfrm>
            <a:off x="4118373" y="1777604"/>
            <a:ext cx="3955256" cy="3829050"/>
          </a:xfrm>
          <a:prstGeom prst="ellipse">
            <a:avLst/>
          </a:prstGeom>
          <a:solidFill>
            <a:schemeClr val="accent3"/>
          </a:solidFill>
          <a:ln w="12700">
            <a:solidFill>
              <a:schemeClr val="tx1"/>
            </a:solidFill>
            <a:round/>
            <a:headEnd/>
            <a:tailEnd/>
          </a:ln>
        </p:spPr>
        <p:txBody>
          <a:bodyPr wrap="none" anchor="ctr"/>
          <a:lstStyle>
            <a:lvl1pPr>
              <a:spcBef>
                <a:spcPts val="400"/>
              </a:spcBef>
              <a:spcAft>
                <a:spcPts val="400"/>
              </a:spcAft>
              <a:buFont typeface="Arial" pitchFamily="34" charset="0"/>
              <a:defRPr sz="2000" b="1">
                <a:solidFill>
                  <a:schemeClr val="tx1"/>
                </a:solidFill>
                <a:latin typeface="Arial" pitchFamily="34" charset="0"/>
                <a:ea typeface="Verdana" pitchFamily="34" charset="0"/>
                <a:cs typeface="Verdana" pitchFamily="34" charset="0"/>
              </a:defRPr>
            </a:lvl1pPr>
            <a:lvl2pPr marL="742950" indent="-285750">
              <a:spcBef>
                <a:spcPts val="400"/>
              </a:spcBef>
              <a:spcAft>
                <a:spcPts val="400"/>
              </a:spcAft>
              <a:buFont typeface="Arial" pitchFamily="34" charset="0"/>
              <a:defRPr sz="2000">
                <a:solidFill>
                  <a:schemeClr val="tx1"/>
                </a:solidFill>
                <a:latin typeface="Arial" pitchFamily="34" charset="0"/>
                <a:ea typeface="Verdana" pitchFamily="34" charset="0"/>
                <a:cs typeface="Verdana" pitchFamily="34" charset="0"/>
              </a:defRPr>
            </a:lvl2pPr>
            <a:lvl3pPr marL="1143000" indent="-228600">
              <a:spcBef>
                <a:spcPts val="300"/>
              </a:spcBef>
              <a:spcAft>
                <a:spcPts val="300"/>
              </a:spcAft>
              <a:buFont typeface="Arial" pitchFamily="34" charset="0"/>
              <a:buChar char="•"/>
              <a:defRPr sz="2000">
                <a:solidFill>
                  <a:schemeClr val="tx1"/>
                </a:solidFill>
                <a:latin typeface="Arial" pitchFamily="34" charset="0"/>
                <a:ea typeface="Verdana" pitchFamily="34" charset="0"/>
                <a:cs typeface="Verdana" pitchFamily="34" charset="0"/>
              </a:defRPr>
            </a:lvl3pPr>
            <a:lvl4pPr marL="1600200" indent="-228600">
              <a:spcBef>
                <a:spcPts val="300"/>
              </a:spcBef>
              <a:spcAft>
                <a:spcPts val="300"/>
              </a:spcAft>
              <a:buFont typeface="Arial" pitchFamily="34" charset="0"/>
              <a:buChar char="•"/>
              <a:defRPr>
                <a:solidFill>
                  <a:schemeClr val="tx1"/>
                </a:solidFill>
                <a:latin typeface="Arial" pitchFamily="34" charset="0"/>
                <a:ea typeface="Verdana" pitchFamily="34" charset="0"/>
                <a:cs typeface="Verdana" pitchFamily="34" charset="0"/>
              </a:defRPr>
            </a:lvl4pPr>
            <a:lvl5pPr marL="2057400" indent="-228600">
              <a:spcBef>
                <a:spcPts val="300"/>
              </a:spcBef>
              <a:spcAft>
                <a:spcPts val="300"/>
              </a:spcAft>
              <a:buFont typeface="Arial" pitchFamily="34" charset="0"/>
              <a:buChar char="•"/>
              <a:defRPr sz="1600">
                <a:solidFill>
                  <a:schemeClr val="tx1"/>
                </a:solidFill>
                <a:latin typeface="Arial" pitchFamily="34" charset="0"/>
                <a:ea typeface="Verdana" pitchFamily="34" charset="0"/>
                <a:cs typeface="Verdana" pitchFamily="34" charset="0"/>
              </a:defRPr>
            </a:lvl5pPr>
            <a:lvl6pPr marL="2514600" indent="-228600" eaLnBrk="0" fontAlgn="base" hangingPunct="0">
              <a:spcBef>
                <a:spcPts val="300"/>
              </a:spcBef>
              <a:spcAft>
                <a:spcPts val="300"/>
              </a:spcAft>
              <a:buFont typeface="Arial" pitchFamily="34" charset="0"/>
              <a:buChar char="•"/>
              <a:defRPr sz="1600">
                <a:solidFill>
                  <a:schemeClr val="tx1"/>
                </a:solidFill>
                <a:latin typeface="Arial" pitchFamily="34" charset="0"/>
                <a:ea typeface="Verdana" pitchFamily="34" charset="0"/>
                <a:cs typeface="Verdana" pitchFamily="34" charset="0"/>
              </a:defRPr>
            </a:lvl6pPr>
            <a:lvl7pPr marL="2971800" indent="-228600" eaLnBrk="0" fontAlgn="base" hangingPunct="0">
              <a:spcBef>
                <a:spcPts val="300"/>
              </a:spcBef>
              <a:spcAft>
                <a:spcPts val="300"/>
              </a:spcAft>
              <a:buFont typeface="Arial" pitchFamily="34" charset="0"/>
              <a:buChar char="•"/>
              <a:defRPr sz="1600">
                <a:solidFill>
                  <a:schemeClr val="tx1"/>
                </a:solidFill>
                <a:latin typeface="Arial" pitchFamily="34" charset="0"/>
                <a:ea typeface="Verdana" pitchFamily="34" charset="0"/>
                <a:cs typeface="Verdana" pitchFamily="34" charset="0"/>
              </a:defRPr>
            </a:lvl7pPr>
            <a:lvl8pPr marL="3429000" indent="-228600" eaLnBrk="0" fontAlgn="base" hangingPunct="0">
              <a:spcBef>
                <a:spcPts val="300"/>
              </a:spcBef>
              <a:spcAft>
                <a:spcPts val="300"/>
              </a:spcAft>
              <a:buFont typeface="Arial" pitchFamily="34" charset="0"/>
              <a:buChar char="•"/>
              <a:defRPr sz="1600">
                <a:solidFill>
                  <a:schemeClr val="tx1"/>
                </a:solidFill>
                <a:latin typeface="Arial" pitchFamily="34" charset="0"/>
                <a:ea typeface="Verdana" pitchFamily="34" charset="0"/>
                <a:cs typeface="Verdana" pitchFamily="34" charset="0"/>
              </a:defRPr>
            </a:lvl8pPr>
            <a:lvl9pPr marL="3886200" indent="-228600" eaLnBrk="0" fontAlgn="base" hangingPunct="0">
              <a:spcBef>
                <a:spcPts val="300"/>
              </a:spcBef>
              <a:spcAft>
                <a:spcPts val="300"/>
              </a:spcAft>
              <a:buFont typeface="Arial" pitchFamily="34" charset="0"/>
              <a:buChar char="•"/>
              <a:defRPr sz="1600">
                <a:solidFill>
                  <a:schemeClr val="tx1"/>
                </a:solidFill>
                <a:latin typeface="Arial" pitchFamily="34" charset="0"/>
                <a:ea typeface="Verdana" pitchFamily="34" charset="0"/>
                <a:cs typeface="Verdana" pitchFamily="34" charset="0"/>
              </a:defRPr>
            </a:lvl9pPr>
          </a:lstStyle>
          <a:p>
            <a:pPr algn="ctr" eaLnBrk="1" hangingPunct="1">
              <a:spcBef>
                <a:spcPct val="0"/>
              </a:spcBef>
              <a:spcAft>
                <a:spcPct val="0"/>
              </a:spcAft>
              <a:defRPr/>
            </a:pPr>
            <a:endParaRPr lang="en-US" altLang="en-US" sz="1350" b="0" dirty="0">
              <a:solidFill>
                <a:srgbClr val="000000"/>
              </a:solidFill>
              <a:latin typeface="Tahoma" pitchFamily="34" charset="0"/>
              <a:cs typeface="Arial" pitchFamily="34" charset="0"/>
            </a:endParaRPr>
          </a:p>
        </p:txBody>
      </p:sp>
      <p:sp>
        <p:nvSpPr>
          <p:cNvPr id="9" name="Oval 8">
            <a:extLst>
              <a:ext uri="{FF2B5EF4-FFF2-40B4-BE49-F238E27FC236}">
                <a16:creationId xmlns:a16="http://schemas.microsoft.com/office/drawing/2014/main" id="{79733389-92C9-41BE-A5B8-44913C2D76DC}"/>
              </a:ext>
            </a:extLst>
          </p:cNvPr>
          <p:cNvSpPr>
            <a:spLocks noChangeArrowheads="1"/>
          </p:cNvSpPr>
          <p:nvPr/>
        </p:nvSpPr>
        <p:spPr bwMode="auto">
          <a:xfrm>
            <a:off x="4580336" y="2256236"/>
            <a:ext cx="3031331" cy="2939653"/>
          </a:xfrm>
          <a:prstGeom prst="ellipse">
            <a:avLst/>
          </a:prstGeom>
          <a:solidFill>
            <a:schemeClr val="accent5"/>
          </a:solidFill>
          <a:ln w="12700">
            <a:solidFill>
              <a:schemeClr val="tx1"/>
            </a:solidFill>
            <a:round/>
            <a:headEnd/>
            <a:tailEnd/>
          </a:ln>
        </p:spPr>
        <p:txBody>
          <a:bodyPr wrap="none" anchor="ctr"/>
          <a:lstStyle>
            <a:lvl1pPr>
              <a:spcBef>
                <a:spcPts val="400"/>
              </a:spcBef>
              <a:spcAft>
                <a:spcPts val="400"/>
              </a:spcAft>
              <a:buFont typeface="Arial" pitchFamily="34" charset="0"/>
              <a:defRPr sz="2000" b="1">
                <a:solidFill>
                  <a:schemeClr val="tx1"/>
                </a:solidFill>
                <a:latin typeface="Arial" pitchFamily="34" charset="0"/>
                <a:ea typeface="Verdana" pitchFamily="34" charset="0"/>
                <a:cs typeface="Verdana" pitchFamily="34" charset="0"/>
              </a:defRPr>
            </a:lvl1pPr>
            <a:lvl2pPr marL="742950" indent="-285750">
              <a:spcBef>
                <a:spcPts val="400"/>
              </a:spcBef>
              <a:spcAft>
                <a:spcPts val="400"/>
              </a:spcAft>
              <a:buFont typeface="Arial" pitchFamily="34" charset="0"/>
              <a:defRPr sz="2000">
                <a:solidFill>
                  <a:schemeClr val="tx1"/>
                </a:solidFill>
                <a:latin typeface="Arial" pitchFamily="34" charset="0"/>
                <a:ea typeface="Verdana" pitchFamily="34" charset="0"/>
                <a:cs typeface="Verdana" pitchFamily="34" charset="0"/>
              </a:defRPr>
            </a:lvl2pPr>
            <a:lvl3pPr marL="1143000" indent="-228600">
              <a:spcBef>
                <a:spcPts val="300"/>
              </a:spcBef>
              <a:spcAft>
                <a:spcPts val="300"/>
              </a:spcAft>
              <a:buFont typeface="Arial" pitchFamily="34" charset="0"/>
              <a:buChar char="•"/>
              <a:defRPr sz="2000">
                <a:solidFill>
                  <a:schemeClr val="tx1"/>
                </a:solidFill>
                <a:latin typeface="Arial" pitchFamily="34" charset="0"/>
                <a:ea typeface="Verdana" pitchFamily="34" charset="0"/>
                <a:cs typeface="Verdana" pitchFamily="34" charset="0"/>
              </a:defRPr>
            </a:lvl3pPr>
            <a:lvl4pPr marL="1600200" indent="-228600">
              <a:spcBef>
                <a:spcPts val="300"/>
              </a:spcBef>
              <a:spcAft>
                <a:spcPts val="300"/>
              </a:spcAft>
              <a:buFont typeface="Arial" pitchFamily="34" charset="0"/>
              <a:buChar char="•"/>
              <a:defRPr>
                <a:solidFill>
                  <a:schemeClr val="tx1"/>
                </a:solidFill>
                <a:latin typeface="Arial" pitchFamily="34" charset="0"/>
                <a:ea typeface="Verdana" pitchFamily="34" charset="0"/>
                <a:cs typeface="Verdana" pitchFamily="34" charset="0"/>
              </a:defRPr>
            </a:lvl4pPr>
            <a:lvl5pPr marL="2057400" indent="-228600">
              <a:spcBef>
                <a:spcPts val="300"/>
              </a:spcBef>
              <a:spcAft>
                <a:spcPts val="300"/>
              </a:spcAft>
              <a:buFont typeface="Arial" pitchFamily="34" charset="0"/>
              <a:buChar char="•"/>
              <a:defRPr sz="1600">
                <a:solidFill>
                  <a:schemeClr val="tx1"/>
                </a:solidFill>
                <a:latin typeface="Arial" pitchFamily="34" charset="0"/>
                <a:ea typeface="Verdana" pitchFamily="34" charset="0"/>
                <a:cs typeface="Verdana" pitchFamily="34" charset="0"/>
              </a:defRPr>
            </a:lvl5pPr>
            <a:lvl6pPr marL="2514600" indent="-228600" eaLnBrk="0" fontAlgn="base" hangingPunct="0">
              <a:spcBef>
                <a:spcPts val="300"/>
              </a:spcBef>
              <a:spcAft>
                <a:spcPts val="300"/>
              </a:spcAft>
              <a:buFont typeface="Arial" pitchFamily="34" charset="0"/>
              <a:buChar char="•"/>
              <a:defRPr sz="1600">
                <a:solidFill>
                  <a:schemeClr val="tx1"/>
                </a:solidFill>
                <a:latin typeface="Arial" pitchFamily="34" charset="0"/>
                <a:ea typeface="Verdana" pitchFamily="34" charset="0"/>
                <a:cs typeface="Verdana" pitchFamily="34" charset="0"/>
              </a:defRPr>
            </a:lvl6pPr>
            <a:lvl7pPr marL="2971800" indent="-228600" eaLnBrk="0" fontAlgn="base" hangingPunct="0">
              <a:spcBef>
                <a:spcPts val="300"/>
              </a:spcBef>
              <a:spcAft>
                <a:spcPts val="300"/>
              </a:spcAft>
              <a:buFont typeface="Arial" pitchFamily="34" charset="0"/>
              <a:buChar char="•"/>
              <a:defRPr sz="1600">
                <a:solidFill>
                  <a:schemeClr val="tx1"/>
                </a:solidFill>
                <a:latin typeface="Arial" pitchFamily="34" charset="0"/>
                <a:ea typeface="Verdana" pitchFamily="34" charset="0"/>
                <a:cs typeface="Verdana" pitchFamily="34" charset="0"/>
              </a:defRPr>
            </a:lvl7pPr>
            <a:lvl8pPr marL="3429000" indent="-228600" eaLnBrk="0" fontAlgn="base" hangingPunct="0">
              <a:spcBef>
                <a:spcPts val="300"/>
              </a:spcBef>
              <a:spcAft>
                <a:spcPts val="300"/>
              </a:spcAft>
              <a:buFont typeface="Arial" pitchFamily="34" charset="0"/>
              <a:buChar char="•"/>
              <a:defRPr sz="1600">
                <a:solidFill>
                  <a:schemeClr val="tx1"/>
                </a:solidFill>
                <a:latin typeface="Arial" pitchFamily="34" charset="0"/>
                <a:ea typeface="Verdana" pitchFamily="34" charset="0"/>
                <a:cs typeface="Verdana" pitchFamily="34" charset="0"/>
              </a:defRPr>
            </a:lvl8pPr>
            <a:lvl9pPr marL="3886200" indent="-228600" eaLnBrk="0" fontAlgn="base" hangingPunct="0">
              <a:spcBef>
                <a:spcPts val="300"/>
              </a:spcBef>
              <a:spcAft>
                <a:spcPts val="300"/>
              </a:spcAft>
              <a:buFont typeface="Arial" pitchFamily="34" charset="0"/>
              <a:buChar char="•"/>
              <a:defRPr sz="1600">
                <a:solidFill>
                  <a:schemeClr val="tx1"/>
                </a:solidFill>
                <a:latin typeface="Arial" pitchFamily="34" charset="0"/>
                <a:ea typeface="Verdana" pitchFamily="34" charset="0"/>
                <a:cs typeface="Verdana" pitchFamily="34" charset="0"/>
              </a:defRPr>
            </a:lvl9pPr>
          </a:lstStyle>
          <a:p>
            <a:pPr algn="ctr" eaLnBrk="1" hangingPunct="1">
              <a:spcBef>
                <a:spcPct val="0"/>
              </a:spcBef>
              <a:spcAft>
                <a:spcPct val="0"/>
              </a:spcAft>
              <a:defRPr/>
            </a:pPr>
            <a:endParaRPr lang="en-US" altLang="en-US" sz="1350" b="0" dirty="0">
              <a:solidFill>
                <a:srgbClr val="000000"/>
              </a:solidFill>
              <a:latin typeface="Tahoma" pitchFamily="34" charset="0"/>
              <a:cs typeface="Arial" pitchFamily="34" charset="0"/>
            </a:endParaRPr>
          </a:p>
        </p:txBody>
      </p:sp>
      <p:sp>
        <p:nvSpPr>
          <p:cNvPr id="78853" name="Oval 9">
            <a:extLst>
              <a:ext uri="{FF2B5EF4-FFF2-40B4-BE49-F238E27FC236}">
                <a16:creationId xmlns:a16="http://schemas.microsoft.com/office/drawing/2014/main" id="{AF8F7A64-CB96-4FFB-A791-CE25A23DBF43}"/>
              </a:ext>
            </a:extLst>
          </p:cNvPr>
          <p:cNvSpPr>
            <a:spLocks noChangeArrowheads="1"/>
          </p:cNvSpPr>
          <p:nvPr/>
        </p:nvSpPr>
        <p:spPr bwMode="auto">
          <a:xfrm>
            <a:off x="5239942" y="2805113"/>
            <a:ext cx="1712119" cy="1707356"/>
          </a:xfrm>
          <a:prstGeom prst="ellipse">
            <a:avLst/>
          </a:prstGeom>
          <a:solidFill>
            <a:schemeClr val="accent1"/>
          </a:solidFill>
          <a:ln w="12700">
            <a:solidFill>
              <a:schemeClr val="tx1"/>
            </a:solidFill>
            <a:round/>
            <a:headEnd/>
            <a:tailEnd/>
          </a:ln>
        </p:spPr>
        <p:txBody>
          <a:bodyPr wrap="none" anchor="ctr"/>
          <a:lstStyle>
            <a:lvl1pPr>
              <a:spcBef>
                <a:spcPts val="400"/>
              </a:spcBef>
              <a:spcAft>
                <a:spcPts val="400"/>
              </a:spcAft>
              <a:buFont typeface="Arial" panose="020B0604020202020204" pitchFamily="34" charset="0"/>
              <a:defRPr sz="2000" b="1">
                <a:solidFill>
                  <a:schemeClr val="tx1"/>
                </a:solidFill>
                <a:latin typeface="Arial" panose="020B0604020202020204" pitchFamily="34" charset="0"/>
                <a:ea typeface="Verdana" panose="020B0604030504040204" pitchFamily="34" charset="0"/>
                <a:cs typeface="Verdana" panose="020B0604030504040204" pitchFamily="34" charset="0"/>
              </a:defRPr>
            </a:lvl1pPr>
            <a:lvl2pPr marL="742950" indent="-285750">
              <a:spcBef>
                <a:spcPts val="400"/>
              </a:spcBef>
              <a:spcAft>
                <a:spcPts val="400"/>
              </a:spcAft>
              <a:buFont typeface="Arial" panose="020B0604020202020204" pitchFamily="34" charset="0"/>
              <a:defRPr sz="2000">
                <a:solidFill>
                  <a:schemeClr val="tx1"/>
                </a:solidFill>
                <a:latin typeface="Arial" panose="020B0604020202020204" pitchFamily="34" charset="0"/>
                <a:ea typeface="Verdana" panose="020B0604030504040204" pitchFamily="34" charset="0"/>
                <a:cs typeface="Verdana" panose="020B0604030504040204" pitchFamily="34" charset="0"/>
              </a:defRPr>
            </a:lvl2pPr>
            <a:lvl3pPr marL="1143000" indent="-228600">
              <a:spcBef>
                <a:spcPts val="300"/>
              </a:spcBef>
              <a:spcAft>
                <a:spcPts val="300"/>
              </a:spcAft>
              <a:buFont typeface="Arial" panose="020B0604020202020204" pitchFamily="34" charset="0"/>
              <a:buChar char="•"/>
              <a:defRPr sz="2000">
                <a:solidFill>
                  <a:schemeClr val="tx1"/>
                </a:solidFill>
                <a:latin typeface="Arial" panose="020B0604020202020204" pitchFamily="34" charset="0"/>
                <a:ea typeface="Verdana" panose="020B0604030504040204" pitchFamily="34" charset="0"/>
                <a:cs typeface="Verdana" panose="020B0604030504040204" pitchFamily="34" charset="0"/>
              </a:defRPr>
            </a:lvl3pPr>
            <a:lvl4pPr marL="1600200" indent="-228600">
              <a:spcBef>
                <a:spcPts val="300"/>
              </a:spcBef>
              <a:spcAft>
                <a:spcPts val="300"/>
              </a:spcAft>
              <a:buFont typeface="Arial" panose="020B0604020202020204" pitchFamily="34" charset="0"/>
              <a:buChar char="•"/>
              <a:defRPr>
                <a:solidFill>
                  <a:schemeClr val="tx1"/>
                </a:solidFill>
                <a:latin typeface="Arial" panose="020B0604020202020204" pitchFamily="34" charset="0"/>
                <a:ea typeface="Verdana" panose="020B0604030504040204" pitchFamily="34" charset="0"/>
                <a:cs typeface="Verdana" panose="020B0604030504040204" pitchFamily="34" charset="0"/>
              </a:defRPr>
            </a:lvl4pPr>
            <a:lvl5pPr marL="2057400" indent="-228600">
              <a:spcBef>
                <a:spcPts val="300"/>
              </a:spcBef>
              <a:spcAft>
                <a:spcPts val="300"/>
              </a:spcAft>
              <a:buFont typeface="Arial" panose="020B0604020202020204" pitchFamily="34" charset="0"/>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5pPr>
            <a:lvl6pPr marL="2514600" indent="-228600" eaLnBrk="0" fontAlgn="base" hangingPunct="0">
              <a:spcBef>
                <a:spcPts val="300"/>
              </a:spcBef>
              <a:spcAft>
                <a:spcPts val="300"/>
              </a:spcAft>
              <a:buFont typeface="Arial" panose="020B0604020202020204" pitchFamily="34" charset="0"/>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6pPr>
            <a:lvl7pPr marL="2971800" indent="-228600" eaLnBrk="0" fontAlgn="base" hangingPunct="0">
              <a:spcBef>
                <a:spcPts val="300"/>
              </a:spcBef>
              <a:spcAft>
                <a:spcPts val="300"/>
              </a:spcAft>
              <a:buFont typeface="Arial" panose="020B0604020202020204" pitchFamily="34" charset="0"/>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7pPr>
            <a:lvl8pPr marL="3429000" indent="-228600" eaLnBrk="0" fontAlgn="base" hangingPunct="0">
              <a:spcBef>
                <a:spcPts val="300"/>
              </a:spcBef>
              <a:spcAft>
                <a:spcPts val="300"/>
              </a:spcAft>
              <a:buFont typeface="Arial" panose="020B0604020202020204" pitchFamily="34" charset="0"/>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8pPr>
            <a:lvl9pPr marL="3886200" indent="-228600" eaLnBrk="0" fontAlgn="base" hangingPunct="0">
              <a:spcBef>
                <a:spcPts val="300"/>
              </a:spcBef>
              <a:spcAft>
                <a:spcPts val="300"/>
              </a:spcAft>
              <a:buFont typeface="Arial" panose="020B0604020202020204" pitchFamily="34" charset="0"/>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9pPr>
          </a:lstStyle>
          <a:p>
            <a:pPr algn="ctr" eaLnBrk="1" hangingPunct="1">
              <a:spcBef>
                <a:spcPct val="0"/>
              </a:spcBef>
              <a:spcAft>
                <a:spcPct val="0"/>
              </a:spcAft>
            </a:pPr>
            <a:endParaRPr lang="en-US" altLang="en-US" sz="1350" b="0" dirty="0">
              <a:solidFill>
                <a:srgbClr val="000000"/>
              </a:solidFill>
              <a:latin typeface="Tahoma" panose="020B0604030504040204" pitchFamily="34" charset="0"/>
              <a:cs typeface="Arial" panose="020B0604020202020204" pitchFamily="34" charset="0"/>
            </a:endParaRPr>
          </a:p>
        </p:txBody>
      </p:sp>
      <p:sp>
        <p:nvSpPr>
          <p:cNvPr id="78854" name="Rectangle 10">
            <a:extLst>
              <a:ext uri="{FF2B5EF4-FFF2-40B4-BE49-F238E27FC236}">
                <a16:creationId xmlns:a16="http://schemas.microsoft.com/office/drawing/2014/main" id="{7CAF8776-27F3-491F-BB2C-63D3C4E27256}"/>
              </a:ext>
            </a:extLst>
          </p:cNvPr>
          <p:cNvSpPr>
            <a:spLocks noChangeArrowheads="1"/>
          </p:cNvSpPr>
          <p:nvPr/>
        </p:nvSpPr>
        <p:spPr bwMode="auto">
          <a:xfrm>
            <a:off x="5293911" y="3499248"/>
            <a:ext cx="1642278" cy="29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7866" tIns="33338" rIns="67866" bIns="33338">
            <a:spAutoFit/>
          </a:bodyPr>
          <a:lstStyle>
            <a:lvl1pPr>
              <a:spcBef>
                <a:spcPts val="400"/>
              </a:spcBef>
              <a:spcAft>
                <a:spcPts val="400"/>
              </a:spcAft>
              <a:buFont typeface="Arial" panose="020B0604020202020204" pitchFamily="34" charset="0"/>
              <a:defRPr sz="2000" b="1">
                <a:solidFill>
                  <a:schemeClr val="tx1"/>
                </a:solidFill>
                <a:latin typeface="Arial" panose="020B0604020202020204" pitchFamily="34" charset="0"/>
                <a:ea typeface="Verdana" panose="020B0604030504040204" pitchFamily="34" charset="0"/>
                <a:cs typeface="Verdana" panose="020B0604030504040204" pitchFamily="34" charset="0"/>
              </a:defRPr>
            </a:lvl1pPr>
            <a:lvl2pPr marL="742950" indent="-285750">
              <a:spcBef>
                <a:spcPts val="400"/>
              </a:spcBef>
              <a:spcAft>
                <a:spcPts val="400"/>
              </a:spcAft>
              <a:buFont typeface="Arial" panose="020B0604020202020204" pitchFamily="34" charset="0"/>
              <a:defRPr sz="2000">
                <a:solidFill>
                  <a:schemeClr val="tx1"/>
                </a:solidFill>
                <a:latin typeface="Arial" panose="020B0604020202020204" pitchFamily="34" charset="0"/>
                <a:ea typeface="Verdana" panose="020B0604030504040204" pitchFamily="34" charset="0"/>
                <a:cs typeface="Verdana" panose="020B0604030504040204" pitchFamily="34" charset="0"/>
              </a:defRPr>
            </a:lvl2pPr>
            <a:lvl3pPr marL="1143000" indent="-228600">
              <a:spcBef>
                <a:spcPts val="300"/>
              </a:spcBef>
              <a:spcAft>
                <a:spcPts val="300"/>
              </a:spcAft>
              <a:buFont typeface="Arial" panose="020B0604020202020204" pitchFamily="34" charset="0"/>
              <a:buChar char="•"/>
              <a:defRPr sz="2000">
                <a:solidFill>
                  <a:schemeClr val="tx1"/>
                </a:solidFill>
                <a:latin typeface="Arial" panose="020B0604020202020204" pitchFamily="34" charset="0"/>
                <a:ea typeface="Verdana" panose="020B0604030504040204" pitchFamily="34" charset="0"/>
                <a:cs typeface="Verdana" panose="020B0604030504040204" pitchFamily="34" charset="0"/>
              </a:defRPr>
            </a:lvl3pPr>
            <a:lvl4pPr marL="1600200" indent="-228600">
              <a:spcBef>
                <a:spcPts val="300"/>
              </a:spcBef>
              <a:spcAft>
                <a:spcPts val="300"/>
              </a:spcAft>
              <a:buFont typeface="Arial" panose="020B0604020202020204" pitchFamily="34" charset="0"/>
              <a:buChar char="•"/>
              <a:defRPr>
                <a:solidFill>
                  <a:schemeClr val="tx1"/>
                </a:solidFill>
                <a:latin typeface="Arial" panose="020B0604020202020204" pitchFamily="34" charset="0"/>
                <a:ea typeface="Verdana" panose="020B0604030504040204" pitchFamily="34" charset="0"/>
                <a:cs typeface="Verdana" panose="020B0604030504040204" pitchFamily="34" charset="0"/>
              </a:defRPr>
            </a:lvl4pPr>
            <a:lvl5pPr marL="2057400" indent="-228600">
              <a:spcBef>
                <a:spcPts val="300"/>
              </a:spcBef>
              <a:spcAft>
                <a:spcPts val="300"/>
              </a:spcAft>
              <a:buFont typeface="Arial" panose="020B0604020202020204" pitchFamily="34" charset="0"/>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5pPr>
            <a:lvl6pPr marL="2514600" indent="-228600" eaLnBrk="0" fontAlgn="base" hangingPunct="0">
              <a:spcBef>
                <a:spcPts val="300"/>
              </a:spcBef>
              <a:spcAft>
                <a:spcPts val="300"/>
              </a:spcAft>
              <a:buFont typeface="Arial" panose="020B0604020202020204" pitchFamily="34" charset="0"/>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6pPr>
            <a:lvl7pPr marL="2971800" indent="-228600" eaLnBrk="0" fontAlgn="base" hangingPunct="0">
              <a:spcBef>
                <a:spcPts val="300"/>
              </a:spcBef>
              <a:spcAft>
                <a:spcPts val="300"/>
              </a:spcAft>
              <a:buFont typeface="Arial" panose="020B0604020202020204" pitchFamily="34" charset="0"/>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7pPr>
            <a:lvl8pPr marL="3429000" indent="-228600" eaLnBrk="0" fontAlgn="base" hangingPunct="0">
              <a:spcBef>
                <a:spcPts val="300"/>
              </a:spcBef>
              <a:spcAft>
                <a:spcPts val="300"/>
              </a:spcAft>
              <a:buFont typeface="Arial" panose="020B0604020202020204" pitchFamily="34" charset="0"/>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8pPr>
            <a:lvl9pPr marL="3886200" indent="-228600" eaLnBrk="0" fontAlgn="base" hangingPunct="0">
              <a:spcBef>
                <a:spcPts val="300"/>
              </a:spcBef>
              <a:spcAft>
                <a:spcPts val="300"/>
              </a:spcAft>
              <a:buFont typeface="Arial" panose="020B0604020202020204" pitchFamily="34" charset="0"/>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9pPr>
          </a:lstStyle>
          <a:p>
            <a:pPr algn="ctr">
              <a:spcBef>
                <a:spcPct val="0"/>
              </a:spcBef>
              <a:spcAft>
                <a:spcPct val="0"/>
              </a:spcAft>
            </a:pPr>
            <a:r>
              <a:rPr lang="en-US" altLang="en-US" sz="1500" dirty="0">
                <a:solidFill>
                  <a:schemeClr val="bg1"/>
                </a:solidFill>
                <a:latin typeface="Univers" panose="020B0503020202020204" pitchFamily="34" charset="0"/>
                <a:cs typeface="Arial" panose="020B0604020202020204" pitchFamily="34" charset="0"/>
              </a:rPr>
              <a:t>Circle of Control</a:t>
            </a:r>
          </a:p>
        </p:txBody>
      </p:sp>
      <p:sp>
        <p:nvSpPr>
          <p:cNvPr id="78855" name="Rectangle 10">
            <a:extLst>
              <a:ext uri="{FF2B5EF4-FFF2-40B4-BE49-F238E27FC236}">
                <a16:creationId xmlns:a16="http://schemas.microsoft.com/office/drawing/2014/main" id="{51FC410A-5DB0-423C-939E-097A45CEB4AA}"/>
              </a:ext>
            </a:extLst>
          </p:cNvPr>
          <p:cNvSpPr>
            <a:spLocks noChangeArrowheads="1"/>
          </p:cNvSpPr>
          <p:nvPr/>
        </p:nvSpPr>
        <p:spPr bwMode="auto">
          <a:xfrm>
            <a:off x="5225972" y="1918098"/>
            <a:ext cx="1740061" cy="29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7866" tIns="33338" rIns="67866" bIns="33338">
            <a:spAutoFit/>
          </a:bodyPr>
          <a:lstStyle>
            <a:lvl1pPr>
              <a:spcBef>
                <a:spcPts val="400"/>
              </a:spcBef>
              <a:spcAft>
                <a:spcPts val="400"/>
              </a:spcAft>
              <a:buFont typeface="Arial" panose="020B0604020202020204" pitchFamily="34" charset="0"/>
              <a:defRPr sz="2000" b="1">
                <a:solidFill>
                  <a:schemeClr val="tx1"/>
                </a:solidFill>
                <a:latin typeface="Arial" panose="020B0604020202020204" pitchFamily="34" charset="0"/>
                <a:ea typeface="Verdana" panose="020B0604030504040204" pitchFamily="34" charset="0"/>
                <a:cs typeface="Verdana" panose="020B0604030504040204" pitchFamily="34" charset="0"/>
              </a:defRPr>
            </a:lvl1pPr>
            <a:lvl2pPr marL="742950" indent="-285750">
              <a:spcBef>
                <a:spcPts val="400"/>
              </a:spcBef>
              <a:spcAft>
                <a:spcPts val="400"/>
              </a:spcAft>
              <a:buFont typeface="Arial" panose="020B0604020202020204" pitchFamily="34" charset="0"/>
              <a:defRPr sz="2000">
                <a:solidFill>
                  <a:schemeClr val="tx1"/>
                </a:solidFill>
                <a:latin typeface="Arial" panose="020B0604020202020204" pitchFamily="34" charset="0"/>
                <a:ea typeface="Verdana" panose="020B0604030504040204" pitchFamily="34" charset="0"/>
                <a:cs typeface="Verdana" panose="020B0604030504040204" pitchFamily="34" charset="0"/>
              </a:defRPr>
            </a:lvl2pPr>
            <a:lvl3pPr marL="1143000" indent="-228600">
              <a:spcBef>
                <a:spcPts val="300"/>
              </a:spcBef>
              <a:spcAft>
                <a:spcPts val="300"/>
              </a:spcAft>
              <a:buFont typeface="Arial" panose="020B0604020202020204" pitchFamily="34" charset="0"/>
              <a:buChar char="•"/>
              <a:defRPr sz="2000">
                <a:solidFill>
                  <a:schemeClr val="tx1"/>
                </a:solidFill>
                <a:latin typeface="Arial" panose="020B0604020202020204" pitchFamily="34" charset="0"/>
                <a:ea typeface="Verdana" panose="020B0604030504040204" pitchFamily="34" charset="0"/>
                <a:cs typeface="Verdana" panose="020B0604030504040204" pitchFamily="34" charset="0"/>
              </a:defRPr>
            </a:lvl3pPr>
            <a:lvl4pPr marL="1600200" indent="-228600">
              <a:spcBef>
                <a:spcPts val="300"/>
              </a:spcBef>
              <a:spcAft>
                <a:spcPts val="300"/>
              </a:spcAft>
              <a:buFont typeface="Arial" panose="020B0604020202020204" pitchFamily="34" charset="0"/>
              <a:buChar char="•"/>
              <a:defRPr>
                <a:solidFill>
                  <a:schemeClr val="tx1"/>
                </a:solidFill>
                <a:latin typeface="Arial" panose="020B0604020202020204" pitchFamily="34" charset="0"/>
                <a:ea typeface="Verdana" panose="020B0604030504040204" pitchFamily="34" charset="0"/>
                <a:cs typeface="Verdana" panose="020B0604030504040204" pitchFamily="34" charset="0"/>
              </a:defRPr>
            </a:lvl4pPr>
            <a:lvl5pPr marL="2057400" indent="-228600">
              <a:spcBef>
                <a:spcPts val="300"/>
              </a:spcBef>
              <a:spcAft>
                <a:spcPts val="300"/>
              </a:spcAft>
              <a:buFont typeface="Arial" panose="020B0604020202020204" pitchFamily="34" charset="0"/>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5pPr>
            <a:lvl6pPr marL="2514600" indent="-228600" eaLnBrk="0" fontAlgn="base" hangingPunct="0">
              <a:spcBef>
                <a:spcPts val="300"/>
              </a:spcBef>
              <a:spcAft>
                <a:spcPts val="300"/>
              </a:spcAft>
              <a:buFont typeface="Arial" panose="020B0604020202020204" pitchFamily="34" charset="0"/>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6pPr>
            <a:lvl7pPr marL="2971800" indent="-228600" eaLnBrk="0" fontAlgn="base" hangingPunct="0">
              <a:spcBef>
                <a:spcPts val="300"/>
              </a:spcBef>
              <a:spcAft>
                <a:spcPts val="300"/>
              </a:spcAft>
              <a:buFont typeface="Arial" panose="020B0604020202020204" pitchFamily="34" charset="0"/>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7pPr>
            <a:lvl8pPr marL="3429000" indent="-228600" eaLnBrk="0" fontAlgn="base" hangingPunct="0">
              <a:spcBef>
                <a:spcPts val="300"/>
              </a:spcBef>
              <a:spcAft>
                <a:spcPts val="300"/>
              </a:spcAft>
              <a:buFont typeface="Arial" panose="020B0604020202020204" pitchFamily="34" charset="0"/>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8pPr>
            <a:lvl9pPr marL="3886200" indent="-228600" eaLnBrk="0" fontAlgn="base" hangingPunct="0">
              <a:spcBef>
                <a:spcPts val="300"/>
              </a:spcBef>
              <a:spcAft>
                <a:spcPts val="300"/>
              </a:spcAft>
              <a:buFont typeface="Arial" panose="020B0604020202020204" pitchFamily="34" charset="0"/>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9pPr>
          </a:lstStyle>
          <a:p>
            <a:pPr algn="ctr">
              <a:spcBef>
                <a:spcPct val="0"/>
              </a:spcBef>
              <a:spcAft>
                <a:spcPct val="0"/>
              </a:spcAft>
            </a:pPr>
            <a:r>
              <a:rPr lang="en-US" altLang="en-US" sz="1500" dirty="0">
                <a:solidFill>
                  <a:schemeClr val="bg1"/>
                </a:solidFill>
                <a:latin typeface="Univers" panose="020B0503020202020204" pitchFamily="34" charset="0"/>
                <a:cs typeface="Arial" panose="020B0604020202020204" pitchFamily="34" charset="0"/>
              </a:rPr>
              <a:t>Circle of Concern</a:t>
            </a:r>
          </a:p>
        </p:txBody>
      </p:sp>
      <p:sp>
        <p:nvSpPr>
          <p:cNvPr id="78856" name="Rectangle 10">
            <a:extLst>
              <a:ext uri="{FF2B5EF4-FFF2-40B4-BE49-F238E27FC236}">
                <a16:creationId xmlns:a16="http://schemas.microsoft.com/office/drawing/2014/main" id="{5C559A6D-1E12-4D43-8CCA-E51B63F7C5E7}"/>
              </a:ext>
            </a:extLst>
          </p:cNvPr>
          <p:cNvSpPr>
            <a:spLocks noChangeArrowheads="1"/>
          </p:cNvSpPr>
          <p:nvPr/>
        </p:nvSpPr>
        <p:spPr bwMode="auto">
          <a:xfrm>
            <a:off x="5151849" y="2495550"/>
            <a:ext cx="1802578" cy="29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7866" tIns="33338" rIns="67866" bIns="33338">
            <a:spAutoFit/>
          </a:bodyPr>
          <a:lstStyle>
            <a:lvl1pPr>
              <a:spcBef>
                <a:spcPts val="400"/>
              </a:spcBef>
              <a:spcAft>
                <a:spcPts val="400"/>
              </a:spcAft>
              <a:buFont typeface="Arial" panose="020B0604020202020204" pitchFamily="34" charset="0"/>
              <a:defRPr sz="2000" b="1">
                <a:solidFill>
                  <a:schemeClr val="tx1"/>
                </a:solidFill>
                <a:latin typeface="Arial" panose="020B0604020202020204" pitchFamily="34" charset="0"/>
                <a:ea typeface="Verdana" panose="020B0604030504040204" pitchFamily="34" charset="0"/>
                <a:cs typeface="Verdana" panose="020B0604030504040204" pitchFamily="34" charset="0"/>
              </a:defRPr>
            </a:lvl1pPr>
            <a:lvl2pPr marL="742950" indent="-285750">
              <a:spcBef>
                <a:spcPts val="400"/>
              </a:spcBef>
              <a:spcAft>
                <a:spcPts val="400"/>
              </a:spcAft>
              <a:buFont typeface="Arial" panose="020B0604020202020204" pitchFamily="34" charset="0"/>
              <a:defRPr sz="2000">
                <a:solidFill>
                  <a:schemeClr val="tx1"/>
                </a:solidFill>
                <a:latin typeface="Arial" panose="020B0604020202020204" pitchFamily="34" charset="0"/>
                <a:ea typeface="Verdana" panose="020B0604030504040204" pitchFamily="34" charset="0"/>
                <a:cs typeface="Verdana" panose="020B0604030504040204" pitchFamily="34" charset="0"/>
              </a:defRPr>
            </a:lvl2pPr>
            <a:lvl3pPr marL="1143000" indent="-228600">
              <a:spcBef>
                <a:spcPts val="300"/>
              </a:spcBef>
              <a:spcAft>
                <a:spcPts val="300"/>
              </a:spcAft>
              <a:buFont typeface="Arial" panose="020B0604020202020204" pitchFamily="34" charset="0"/>
              <a:buChar char="•"/>
              <a:defRPr sz="2000">
                <a:solidFill>
                  <a:schemeClr val="tx1"/>
                </a:solidFill>
                <a:latin typeface="Arial" panose="020B0604020202020204" pitchFamily="34" charset="0"/>
                <a:ea typeface="Verdana" panose="020B0604030504040204" pitchFamily="34" charset="0"/>
                <a:cs typeface="Verdana" panose="020B0604030504040204" pitchFamily="34" charset="0"/>
              </a:defRPr>
            </a:lvl3pPr>
            <a:lvl4pPr marL="1600200" indent="-228600">
              <a:spcBef>
                <a:spcPts val="300"/>
              </a:spcBef>
              <a:spcAft>
                <a:spcPts val="300"/>
              </a:spcAft>
              <a:buFont typeface="Arial" panose="020B0604020202020204" pitchFamily="34" charset="0"/>
              <a:buChar char="•"/>
              <a:defRPr>
                <a:solidFill>
                  <a:schemeClr val="tx1"/>
                </a:solidFill>
                <a:latin typeface="Arial" panose="020B0604020202020204" pitchFamily="34" charset="0"/>
                <a:ea typeface="Verdana" panose="020B0604030504040204" pitchFamily="34" charset="0"/>
                <a:cs typeface="Verdana" panose="020B0604030504040204" pitchFamily="34" charset="0"/>
              </a:defRPr>
            </a:lvl4pPr>
            <a:lvl5pPr marL="2057400" indent="-228600">
              <a:spcBef>
                <a:spcPts val="300"/>
              </a:spcBef>
              <a:spcAft>
                <a:spcPts val="300"/>
              </a:spcAft>
              <a:buFont typeface="Arial" panose="020B0604020202020204" pitchFamily="34" charset="0"/>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5pPr>
            <a:lvl6pPr marL="2514600" indent="-228600" eaLnBrk="0" fontAlgn="base" hangingPunct="0">
              <a:spcBef>
                <a:spcPts val="300"/>
              </a:spcBef>
              <a:spcAft>
                <a:spcPts val="300"/>
              </a:spcAft>
              <a:buFont typeface="Arial" panose="020B0604020202020204" pitchFamily="34" charset="0"/>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6pPr>
            <a:lvl7pPr marL="2971800" indent="-228600" eaLnBrk="0" fontAlgn="base" hangingPunct="0">
              <a:spcBef>
                <a:spcPts val="300"/>
              </a:spcBef>
              <a:spcAft>
                <a:spcPts val="300"/>
              </a:spcAft>
              <a:buFont typeface="Arial" panose="020B0604020202020204" pitchFamily="34" charset="0"/>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7pPr>
            <a:lvl8pPr marL="3429000" indent="-228600" eaLnBrk="0" fontAlgn="base" hangingPunct="0">
              <a:spcBef>
                <a:spcPts val="300"/>
              </a:spcBef>
              <a:spcAft>
                <a:spcPts val="300"/>
              </a:spcAft>
              <a:buFont typeface="Arial" panose="020B0604020202020204" pitchFamily="34" charset="0"/>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8pPr>
            <a:lvl9pPr marL="3886200" indent="-228600" eaLnBrk="0" fontAlgn="base" hangingPunct="0">
              <a:spcBef>
                <a:spcPts val="300"/>
              </a:spcBef>
              <a:spcAft>
                <a:spcPts val="300"/>
              </a:spcAft>
              <a:buFont typeface="Arial" panose="020B0604020202020204" pitchFamily="34" charset="0"/>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9pPr>
          </a:lstStyle>
          <a:p>
            <a:pPr algn="ctr">
              <a:spcBef>
                <a:spcPct val="0"/>
              </a:spcBef>
              <a:spcAft>
                <a:spcPct val="0"/>
              </a:spcAft>
            </a:pPr>
            <a:r>
              <a:rPr lang="en-US" altLang="en-US" sz="1500" dirty="0">
                <a:solidFill>
                  <a:schemeClr val="bg1"/>
                </a:solidFill>
                <a:latin typeface="Univers" panose="020B0503020202020204" pitchFamily="34" charset="0"/>
                <a:cs typeface="Arial" panose="020B0604020202020204" pitchFamily="34" charset="0"/>
              </a:rPr>
              <a:t>Circle of Influence</a:t>
            </a:r>
          </a:p>
        </p:txBody>
      </p:sp>
    </p:spTree>
    <p:extLst>
      <p:ext uri="{BB962C8B-B14F-4D97-AF65-F5344CB8AC3E}">
        <p14:creationId xmlns:p14="http://schemas.microsoft.com/office/powerpoint/2010/main" val="350105320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74423936-FDA4-49BB-A785-EFF04ADD65D6}"/>
              </a:ext>
            </a:extLst>
          </p:cNvPr>
          <p:cNvSpPr>
            <a:spLocks noGrp="1"/>
          </p:cNvSpPr>
          <p:nvPr>
            <p:ph type="title"/>
          </p:nvPr>
        </p:nvSpPr>
        <p:spPr/>
        <p:txBody>
          <a:bodyPr/>
          <a:lstStyle/>
          <a:p>
            <a:r>
              <a:rPr lang="en-GB" altLang="en-US" dirty="0"/>
              <a:t>Circle of Control</a:t>
            </a:r>
          </a:p>
        </p:txBody>
      </p:sp>
      <p:sp>
        <p:nvSpPr>
          <p:cNvPr id="8" name="Oval 7">
            <a:extLst>
              <a:ext uri="{FF2B5EF4-FFF2-40B4-BE49-F238E27FC236}">
                <a16:creationId xmlns:a16="http://schemas.microsoft.com/office/drawing/2014/main" id="{02A56105-788A-4F11-930E-CC10DEC12F22}"/>
              </a:ext>
            </a:extLst>
          </p:cNvPr>
          <p:cNvSpPr>
            <a:spLocks noChangeArrowheads="1"/>
          </p:cNvSpPr>
          <p:nvPr/>
        </p:nvSpPr>
        <p:spPr bwMode="auto">
          <a:xfrm>
            <a:off x="4118373" y="1777604"/>
            <a:ext cx="3955256" cy="3829050"/>
          </a:xfrm>
          <a:prstGeom prst="ellipse">
            <a:avLst/>
          </a:prstGeom>
          <a:solidFill>
            <a:schemeClr val="accent3"/>
          </a:solidFill>
          <a:ln w="12700">
            <a:solidFill>
              <a:schemeClr val="tx1"/>
            </a:solidFill>
            <a:round/>
            <a:headEnd/>
            <a:tailEnd/>
          </a:ln>
        </p:spPr>
        <p:txBody>
          <a:bodyPr wrap="none" anchor="ctr"/>
          <a:lstStyle>
            <a:lvl1pPr>
              <a:spcBef>
                <a:spcPts val="400"/>
              </a:spcBef>
              <a:spcAft>
                <a:spcPts val="400"/>
              </a:spcAft>
              <a:buFont typeface="Arial" pitchFamily="34" charset="0"/>
              <a:defRPr sz="2000" b="1">
                <a:solidFill>
                  <a:schemeClr val="tx1"/>
                </a:solidFill>
                <a:latin typeface="Arial" pitchFamily="34" charset="0"/>
                <a:ea typeface="Verdana" pitchFamily="34" charset="0"/>
                <a:cs typeface="Verdana" pitchFamily="34" charset="0"/>
              </a:defRPr>
            </a:lvl1pPr>
            <a:lvl2pPr marL="742950" indent="-285750">
              <a:spcBef>
                <a:spcPts val="400"/>
              </a:spcBef>
              <a:spcAft>
                <a:spcPts val="400"/>
              </a:spcAft>
              <a:buFont typeface="Arial" pitchFamily="34" charset="0"/>
              <a:defRPr sz="2000">
                <a:solidFill>
                  <a:schemeClr val="tx1"/>
                </a:solidFill>
                <a:latin typeface="Arial" pitchFamily="34" charset="0"/>
                <a:ea typeface="Verdana" pitchFamily="34" charset="0"/>
                <a:cs typeface="Verdana" pitchFamily="34" charset="0"/>
              </a:defRPr>
            </a:lvl2pPr>
            <a:lvl3pPr marL="1143000" indent="-228600">
              <a:spcBef>
                <a:spcPts val="300"/>
              </a:spcBef>
              <a:spcAft>
                <a:spcPts val="300"/>
              </a:spcAft>
              <a:buFont typeface="Arial" pitchFamily="34" charset="0"/>
              <a:buChar char="•"/>
              <a:defRPr sz="2000">
                <a:solidFill>
                  <a:schemeClr val="tx1"/>
                </a:solidFill>
                <a:latin typeface="Arial" pitchFamily="34" charset="0"/>
                <a:ea typeface="Verdana" pitchFamily="34" charset="0"/>
                <a:cs typeface="Verdana" pitchFamily="34" charset="0"/>
              </a:defRPr>
            </a:lvl3pPr>
            <a:lvl4pPr marL="1600200" indent="-228600">
              <a:spcBef>
                <a:spcPts val="300"/>
              </a:spcBef>
              <a:spcAft>
                <a:spcPts val="300"/>
              </a:spcAft>
              <a:buFont typeface="Arial" pitchFamily="34" charset="0"/>
              <a:buChar char="•"/>
              <a:defRPr>
                <a:solidFill>
                  <a:schemeClr val="tx1"/>
                </a:solidFill>
                <a:latin typeface="Arial" pitchFamily="34" charset="0"/>
                <a:ea typeface="Verdana" pitchFamily="34" charset="0"/>
                <a:cs typeface="Verdana" pitchFamily="34" charset="0"/>
              </a:defRPr>
            </a:lvl4pPr>
            <a:lvl5pPr marL="2057400" indent="-228600">
              <a:spcBef>
                <a:spcPts val="300"/>
              </a:spcBef>
              <a:spcAft>
                <a:spcPts val="300"/>
              </a:spcAft>
              <a:buFont typeface="Arial" pitchFamily="34" charset="0"/>
              <a:buChar char="•"/>
              <a:defRPr sz="1600">
                <a:solidFill>
                  <a:schemeClr val="tx1"/>
                </a:solidFill>
                <a:latin typeface="Arial" pitchFamily="34" charset="0"/>
                <a:ea typeface="Verdana" pitchFamily="34" charset="0"/>
                <a:cs typeface="Verdana" pitchFamily="34" charset="0"/>
              </a:defRPr>
            </a:lvl5pPr>
            <a:lvl6pPr marL="2514600" indent="-228600" eaLnBrk="0" fontAlgn="base" hangingPunct="0">
              <a:spcBef>
                <a:spcPts val="300"/>
              </a:spcBef>
              <a:spcAft>
                <a:spcPts val="300"/>
              </a:spcAft>
              <a:buFont typeface="Arial" pitchFamily="34" charset="0"/>
              <a:buChar char="•"/>
              <a:defRPr sz="1600">
                <a:solidFill>
                  <a:schemeClr val="tx1"/>
                </a:solidFill>
                <a:latin typeface="Arial" pitchFamily="34" charset="0"/>
                <a:ea typeface="Verdana" pitchFamily="34" charset="0"/>
                <a:cs typeface="Verdana" pitchFamily="34" charset="0"/>
              </a:defRPr>
            </a:lvl6pPr>
            <a:lvl7pPr marL="2971800" indent="-228600" eaLnBrk="0" fontAlgn="base" hangingPunct="0">
              <a:spcBef>
                <a:spcPts val="300"/>
              </a:spcBef>
              <a:spcAft>
                <a:spcPts val="300"/>
              </a:spcAft>
              <a:buFont typeface="Arial" pitchFamily="34" charset="0"/>
              <a:buChar char="•"/>
              <a:defRPr sz="1600">
                <a:solidFill>
                  <a:schemeClr val="tx1"/>
                </a:solidFill>
                <a:latin typeface="Arial" pitchFamily="34" charset="0"/>
                <a:ea typeface="Verdana" pitchFamily="34" charset="0"/>
                <a:cs typeface="Verdana" pitchFamily="34" charset="0"/>
              </a:defRPr>
            </a:lvl7pPr>
            <a:lvl8pPr marL="3429000" indent="-228600" eaLnBrk="0" fontAlgn="base" hangingPunct="0">
              <a:spcBef>
                <a:spcPts val="300"/>
              </a:spcBef>
              <a:spcAft>
                <a:spcPts val="300"/>
              </a:spcAft>
              <a:buFont typeface="Arial" pitchFamily="34" charset="0"/>
              <a:buChar char="•"/>
              <a:defRPr sz="1600">
                <a:solidFill>
                  <a:schemeClr val="tx1"/>
                </a:solidFill>
                <a:latin typeface="Arial" pitchFamily="34" charset="0"/>
                <a:ea typeface="Verdana" pitchFamily="34" charset="0"/>
                <a:cs typeface="Verdana" pitchFamily="34" charset="0"/>
              </a:defRPr>
            </a:lvl8pPr>
            <a:lvl9pPr marL="3886200" indent="-228600" eaLnBrk="0" fontAlgn="base" hangingPunct="0">
              <a:spcBef>
                <a:spcPts val="300"/>
              </a:spcBef>
              <a:spcAft>
                <a:spcPts val="300"/>
              </a:spcAft>
              <a:buFont typeface="Arial" pitchFamily="34" charset="0"/>
              <a:buChar char="•"/>
              <a:defRPr sz="1600">
                <a:solidFill>
                  <a:schemeClr val="tx1"/>
                </a:solidFill>
                <a:latin typeface="Arial" pitchFamily="34" charset="0"/>
                <a:ea typeface="Verdana" pitchFamily="34" charset="0"/>
                <a:cs typeface="Verdana" pitchFamily="34" charset="0"/>
              </a:defRPr>
            </a:lvl9pPr>
          </a:lstStyle>
          <a:p>
            <a:pPr algn="ctr" eaLnBrk="1" hangingPunct="1">
              <a:spcBef>
                <a:spcPct val="0"/>
              </a:spcBef>
              <a:spcAft>
                <a:spcPct val="0"/>
              </a:spcAft>
              <a:defRPr/>
            </a:pPr>
            <a:endParaRPr lang="en-US" altLang="en-US" sz="1350" b="0" dirty="0">
              <a:solidFill>
                <a:srgbClr val="000000"/>
              </a:solidFill>
              <a:latin typeface="Tahoma" pitchFamily="34" charset="0"/>
              <a:cs typeface="Arial" pitchFamily="34" charset="0"/>
            </a:endParaRPr>
          </a:p>
        </p:txBody>
      </p:sp>
      <p:sp>
        <p:nvSpPr>
          <p:cNvPr id="9" name="Oval 8">
            <a:extLst>
              <a:ext uri="{FF2B5EF4-FFF2-40B4-BE49-F238E27FC236}">
                <a16:creationId xmlns:a16="http://schemas.microsoft.com/office/drawing/2014/main" id="{D8AC290C-6880-45E1-8FB0-830393E52861}"/>
              </a:ext>
            </a:extLst>
          </p:cNvPr>
          <p:cNvSpPr>
            <a:spLocks noChangeArrowheads="1"/>
          </p:cNvSpPr>
          <p:nvPr/>
        </p:nvSpPr>
        <p:spPr bwMode="auto">
          <a:xfrm>
            <a:off x="4580336" y="2256236"/>
            <a:ext cx="3031331" cy="2939653"/>
          </a:xfrm>
          <a:prstGeom prst="ellipse">
            <a:avLst/>
          </a:prstGeom>
          <a:solidFill>
            <a:schemeClr val="accent5"/>
          </a:solidFill>
          <a:ln w="12700">
            <a:solidFill>
              <a:schemeClr val="tx1"/>
            </a:solidFill>
            <a:round/>
            <a:headEnd/>
            <a:tailEnd/>
          </a:ln>
        </p:spPr>
        <p:txBody>
          <a:bodyPr wrap="none" anchor="ctr"/>
          <a:lstStyle>
            <a:lvl1pPr>
              <a:spcBef>
                <a:spcPts val="400"/>
              </a:spcBef>
              <a:spcAft>
                <a:spcPts val="400"/>
              </a:spcAft>
              <a:buFont typeface="Arial" pitchFamily="34" charset="0"/>
              <a:defRPr sz="2000" b="1">
                <a:solidFill>
                  <a:schemeClr val="tx1"/>
                </a:solidFill>
                <a:latin typeface="Arial" pitchFamily="34" charset="0"/>
                <a:ea typeface="Verdana" pitchFamily="34" charset="0"/>
                <a:cs typeface="Verdana" pitchFamily="34" charset="0"/>
              </a:defRPr>
            </a:lvl1pPr>
            <a:lvl2pPr marL="742950" indent="-285750">
              <a:spcBef>
                <a:spcPts val="400"/>
              </a:spcBef>
              <a:spcAft>
                <a:spcPts val="400"/>
              </a:spcAft>
              <a:buFont typeface="Arial" pitchFamily="34" charset="0"/>
              <a:defRPr sz="2000">
                <a:solidFill>
                  <a:schemeClr val="tx1"/>
                </a:solidFill>
                <a:latin typeface="Arial" pitchFamily="34" charset="0"/>
                <a:ea typeface="Verdana" pitchFamily="34" charset="0"/>
                <a:cs typeface="Verdana" pitchFamily="34" charset="0"/>
              </a:defRPr>
            </a:lvl2pPr>
            <a:lvl3pPr marL="1143000" indent="-228600">
              <a:spcBef>
                <a:spcPts val="300"/>
              </a:spcBef>
              <a:spcAft>
                <a:spcPts val="300"/>
              </a:spcAft>
              <a:buFont typeface="Arial" pitchFamily="34" charset="0"/>
              <a:buChar char="•"/>
              <a:defRPr sz="2000">
                <a:solidFill>
                  <a:schemeClr val="tx1"/>
                </a:solidFill>
                <a:latin typeface="Arial" pitchFamily="34" charset="0"/>
                <a:ea typeface="Verdana" pitchFamily="34" charset="0"/>
                <a:cs typeface="Verdana" pitchFamily="34" charset="0"/>
              </a:defRPr>
            </a:lvl3pPr>
            <a:lvl4pPr marL="1600200" indent="-228600">
              <a:spcBef>
                <a:spcPts val="300"/>
              </a:spcBef>
              <a:spcAft>
                <a:spcPts val="300"/>
              </a:spcAft>
              <a:buFont typeface="Arial" pitchFamily="34" charset="0"/>
              <a:buChar char="•"/>
              <a:defRPr>
                <a:solidFill>
                  <a:schemeClr val="tx1"/>
                </a:solidFill>
                <a:latin typeface="Arial" pitchFamily="34" charset="0"/>
                <a:ea typeface="Verdana" pitchFamily="34" charset="0"/>
                <a:cs typeface="Verdana" pitchFamily="34" charset="0"/>
              </a:defRPr>
            </a:lvl4pPr>
            <a:lvl5pPr marL="2057400" indent="-228600">
              <a:spcBef>
                <a:spcPts val="300"/>
              </a:spcBef>
              <a:spcAft>
                <a:spcPts val="300"/>
              </a:spcAft>
              <a:buFont typeface="Arial" pitchFamily="34" charset="0"/>
              <a:buChar char="•"/>
              <a:defRPr sz="1600">
                <a:solidFill>
                  <a:schemeClr val="tx1"/>
                </a:solidFill>
                <a:latin typeface="Arial" pitchFamily="34" charset="0"/>
                <a:ea typeface="Verdana" pitchFamily="34" charset="0"/>
                <a:cs typeface="Verdana" pitchFamily="34" charset="0"/>
              </a:defRPr>
            </a:lvl5pPr>
            <a:lvl6pPr marL="2514600" indent="-228600" eaLnBrk="0" fontAlgn="base" hangingPunct="0">
              <a:spcBef>
                <a:spcPts val="300"/>
              </a:spcBef>
              <a:spcAft>
                <a:spcPts val="300"/>
              </a:spcAft>
              <a:buFont typeface="Arial" pitchFamily="34" charset="0"/>
              <a:buChar char="•"/>
              <a:defRPr sz="1600">
                <a:solidFill>
                  <a:schemeClr val="tx1"/>
                </a:solidFill>
                <a:latin typeface="Arial" pitchFamily="34" charset="0"/>
                <a:ea typeface="Verdana" pitchFamily="34" charset="0"/>
                <a:cs typeface="Verdana" pitchFamily="34" charset="0"/>
              </a:defRPr>
            </a:lvl6pPr>
            <a:lvl7pPr marL="2971800" indent="-228600" eaLnBrk="0" fontAlgn="base" hangingPunct="0">
              <a:spcBef>
                <a:spcPts val="300"/>
              </a:spcBef>
              <a:spcAft>
                <a:spcPts val="300"/>
              </a:spcAft>
              <a:buFont typeface="Arial" pitchFamily="34" charset="0"/>
              <a:buChar char="•"/>
              <a:defRPr sz="1600">
                <a:solidFill>
                  <a:schemeClr val="tx1"/>
                </a:solidFill>
                <a:latin typeface="Arial" pitchFamily="34" charset="0"/>
                <a:ea typeface="Verdana" pitchFamily="34" charset="0"/>
                <a:cs typeface="Verdana" pitchFamily="34" charset="0"/>
              </a:defRPr>
            </a:lvl7pPr>
            <a:lvl8pPr marL="3429000" indent="-228600" eaLnBrk="0" fontAlgn="base" hangingPunct="0">
              <a:spcBef>
                <a:spcPts val="300"/>
              </a:spcBef>
              <a:spcAft>
                <a:spcPts val="300"/>
              </a:spcAft>
              <a:buFont typeface="Arial" pitchFamily="34" charset="0"/>
              <a:buChar char="•"/>
              <a:defRPr sz="1600">
                <a:solidFill>
                  <a:schemeClr val="tx1"/>
                </a:solidFill>
                <a:latin typeface="Arial" pitchFamily="34" charset="0"/>
                <a:ea typeface="Verdana" pitchFamily="34" charset="0"/>
                <a:cs typeface="Verdana" pitchFamily="34" charset="0"/>
              </a:defRPr>
            </a:lvl8pPr>
            <a:lvl9pPr marL="3886200" indent="-228600" eaLnBrk="0" fontAlgn="base" hangingPunct="0">
              <a:spcBef>
                <a:spcPts val="300"/>
              </a:spcBef>
              <a:spcAft>
                <a:spcPts val="300"/>
              </a:spcAft>
              <a:buFont typeface="Arial" pitchFamily="34" charset="0"/>
              <a:buChar char="•"/>
              <a:defRPr sz="1600">
                <a:solidFill>
                  <a:schemeClr val="tx1"/>
                </a:solidFill>
                <a:latin typeface="Arial" pitchFamily="34" charset="0"/>
                <a:ea typeface="Verdana" pitchFamily="34" charset="0"/>
                <a:cs typeface="Verdana" pitchFamily="34" charset="0"/>
              </a:defRPr>
            </a:lvl9pPr>
          </a:lstStyle>
          <a:p>
            <a:pPr algn="ctr" eaLnBrk="1" hangingPunct="1">
              <a:spcBef>
                <a:spcPct val="0"/>
              </a:spcBef>
              <a:spcAft>
                <a:spcPct val="0"/>
              </a:spcAft>
              <a:defRPr/>
            </a:pPr>
            <a:endParaRPr lang="en-US" altLang="en-US" sz="1350" b="0" dirty="0">
              <a:solidFill>
                <a:srgbClr val="000000"/>
              </a:solidFill>
              <a:latin typeface="Tahoma" pitchFamily="34" charset="0"/>
              <a:cs typeface="Arial" pitchFamily="34" charset="0"/>
            </a:endParaRPr>
          </a:p>
        </p:txBody>
      </p:sp>
      <p:sp>
        <p:nvSpPr>
          <p:cNvPr id="79877" name="Oval 9">
            <a:extLst>
              <a:ext uri="{FF2B5EF4-FFF2-40B4-BE49-F238E27FC236}">
                <a16:creationId xmlns:a16="http://schemas.microsoft.com/office/drawing/2014/main" id="{8BEDE494-B01C-45D6-A954-1552A5C4EAEE}"/>
              </a:ext>
            </a:extLst>
          </p:cNvPr>
          <p:cNvSpPr>
            <a:spLocks noChangeArrowheads="1"/>
          </p:cNvSpPr>
          <p:nvPr/>
        </p:nvSpPr>
        <p:spPr bwMode="auto">
          <a:xfrm>
            <a:off x="5239942" y="2805113"/>
            <a:ext cx="1712119" cy="1707356"/>
          </a:xfrm>
          <a:prstGeom prst="ellipse">
            <a:avLst/>
          </a:prstGeom>
          <a:solidFill>
            <a:schemeClr val="accent1"/>
          </a:solidFill>
          <a:ln w="12700">
            <a:solidFill>
              <a:schemeClr val="tx1"/>
            </a:solidFill>
            <a:round/>
            <a:headEnd/>
            <a:tailEnd/>
          </a:ln>
        </p:spPr>
        <p:txBody>
          <a:bodyPr wrap="none" anchor="ctr"/>
          <a:lstStyle>
            <a:lvl1pPr>
              <a:spcBef>
                <a:spcPts val="400"/>
              </a:spcBef>
              <a:spcAft>
                <a:spcPts val="400"/>
              </a:spcAft>
              <a:buFont typeface="Arial" panose="020B0604020202020204" pitchFamily="34" charset="0"/>
              <a:defRPr sz="2000" b="1">
                <a:solidFill>
                  <a:schemeClr val="tx1"/>
                </a:solidFill>
                <a:latin typeface="Arial" panose="020B0604020202020204" pitchFamily="34" charset="0"/>
                <a:ea typeface="Verdana" panose="020B0604030504040204" pitchFamily="34" charset="0"/>
                <a:cs typeface="Verdana" panose="020B0604030504040204" pitchFamily="34" charset="0"/>
              </a:defRPr>
            </a:lvl1pPr>
            <a:lvl2pPr marL="742950" indent="-285750">
              <a:spcBef>
                <a:spcPts val="400"/>
              </a:spcBef>
              <a:spcAft>
                <a:spcPts val="400"/>
              </a:spcAft>
              <a:buFont typeface="Arial" panose="020B0604020202020204" pitchFamily="34" charset="0"/>
              <a:defRPr sz="2000">
                <a:solidFill>
                  <a:schemeClr val="tx1"/>
                </a:solidFill>
                <a:latin typeface="Arial" panose="020B0604020202020204" pitchFamily="34" charset="0"/>
                <a:ea typeface="Verdana" panose="020B0604030504040204" pitchFamily="34" charset="0"/>
                <a:cs typeface="Verdana" panose="020B0604030504040204" pitchFamily="34" charset="0"/>
              </a:defRPr>
            </a:lvl2pPr>
            <a:lvl3pPr marL="1143000" indent="-228600">
              <a:spcBef>
                <a:spcPts val="300"/>
              </a:spcBef>
              <a:spcAft>
                <a:spcPts val="300"/>
              </a:spcAft>
              <a:buFont typeface="Arial" panose="020B0604020202020204" pitchFamily="34" charset="0"/>
              <a:buChar char="•"/>
              <a:defRPr sz="2000">
                <a:solidFill>
                  <a:schemeClr val="tx1"/>
                </a:solidFill>
                <a:latin typeface="Arial" panose="020B0604020202020204" pitchFamily="34" charset="0"/>
                <a:ea typeface="Verdana" panose="020B0604030504040204" pitchFamily="34" charset="0"/>
                <a:cs typeface="Verdana" panose="020B0604030504040204" pitchFamily="34" charset="0"/>
              </a:defRPr>
            </a:lvl3pPr>
            <a:lvl4pPr marL="1600200" indent="-228600">
              <a:spcBef>
                <a:spcPts val="300"/>
              </a:spcBef>
              <a:spcAft>
                <a:spcPts val="300"/>
              </a:spcAft>
              <a:buFont typeface="Arial" panose="020B0604020202020204" pitchFamily="34" charset="0"/>
              <a:buChar char="•"/>
              <a:defRPr>
                <a:solidFill>
                  <a:schemeClr val="tx1"/>
                </a:solidFill>
                <a:latin typeface="Arial" panose="020B0604020202020204" pitchFamily="34" charset="0"/>
                <a:ea typeface="Verdana" panose="020B0604030504040204" pitchFamily="34" charset="0"/>
                <a:cs typeface="Verdana" panose="020B0604030504040204" pitchFamily="34" charset="0"/>
              </a:defRPr>
            </a:lvl4pPr>
            <a:lvl5pPr marL="2057400" indent="-228600">
              <a:spcBef>
                <a:spcPts val="300"/>
              </a:spcBef>
              <a:spcAft>
                <a:spcPts val="300"/>
              </a:spcAft>
              <a:buFont typeface="Arial" panose="020B0604020202020204" pitchFamily="34" charset="0"/>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5pPr>
            <a:lvl6pPr marL="2514600" indent="-228600" eaLnBrk="0" fontAlgn="base" hangingPunct="0">
              <a:spcBef>
                <a:spcPts val="300"/>
              </a:spcBef>
              <a:spcAft>
                <a:spcPts val="300"/>
              </a:spcAft>
              <a:buFont typeface="Arial" panose="020B0604020202020204" pitchFamily="34" charset="0"/>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6pPr>
            <a:lvl7pPr marL="2971800" indent="-228600" eaLnBrk="0" fontAlgn="base" hangingPunct="0">
              <a:spcBef>
                <a:spcPts val="300"/>
              </a:spcBef>
              <a:spcAft>
                <a:spcPts val="300"/>
              </a:spcAft>
              <a:buFont typeface="Arial" panose="020B0604020202020204" pitchFamily="34" charset="0"/>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7pPr>
            <a:lvl8pPr marL="3429000" indent="-228600" eaLnBrk="0" fontAlgn="base" hangingPunct="0">
              <a:spcBef>
                <a:spcPts val="300"/>
              </a:spcBef>
              <a:spcAft>
                <a:spcPts val="300"/>
              </a:spcAft>
              <a:buFont typeface="Arial" panose="020B0604020202020204" pitchFamily="34" charset="0"/>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8pPr>
            <a:lvl9pPr marL="3886200" indent="-228600" eaLnBrk="0" fontAlgn="base" hangingPunct="0">
              <a:spcBef>
                <a:spcPts val="300"/>
              </a:spcBef>
              <a:spcAft>
                <a:spcPts val="300"/>
              </a:spcAft>
              <a:buFont typeface="Arial" panose="020B0604020202020204" pitchFamily="34" charset="0"/>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9pPr>
          </a:lstStyle>
          <a:p>
            <a:pPr algn="ctr" eaLnBrk="1" hangingPunct="1">
              <a:spcBef>
                <a:spcPct val="0"/>
              </a:spcBef>
              <a:spcAft>
                <a:spcPct val="0"/>
              </a:spcAft>
            </a:pPr>
            <a:endParaRPr lang="en-US" altLang="en-US" sz="1350" b="0" dirty="0">
              <a:solidFill>
                <a:srgbClr val="000000"/>
              </a:solidFill>
              <a:latin typeface="Tahoma" panose="020B0604030504040204" pitchFamily="34" charset="0"/>
              <a:cs typeface="Arial" panose="020B0604020202020204" pitchFamily="34" charset="0"/>
            </a:endParaRPr>
          </a:p>
        </p:txBody>
      </p:sp>
      <p:sp>
        <p:nvSpPr>
          <p:cNvPr id="79878" name="Rectangle 10">
            <a:extLst>
              <a:ext uri="{FF2B5EF4-FFF2-40B4-BE49-F238E27FC236}">
                <a16:creationId xmlns:a16="http://schemas.microsoft.com/office/drawing/2014/main" id="{7A724934-11F9-4D70-9B8D-B8FC0C0E6649}"/>
              </a:ext>
            </a:extLst>
          </p:cNvPr>
          <p:cNvSpPr>
            <a:spLocks noChangeArrowheads="1"/>
          </p:cNvSpPr>
          <p:nvPr/>
        </p:nvSpPr>
        <p:spPr bwMode="auto">
          <a:xfrm>
            <a:off x="5293911" y="3499248"/>
            <a:ext cx="1642278" cy="29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7866" tIns="33338" rIns="67866" bIns="33338">
            <a:spAutoFit/>
          </a:bodyPr>
          <a:lstStyle>
            <a:lvl1pPr>
              <a:spcBef>
                <a:spcPts val="400"/>
              </a:spcBef>
              <a:spcAft>
                <a:spcPts val="400"/>
              </a:spcAft>
              <a:buFont typeface="Arial" panose="020B0604020202020204" pitchFamily="34" charset="0"/>
              <a:defRPr sz="2000" b="1">
                <a:solidFill>
                  <a:schemeClr val="tx1"/>
                </a:solidFill>
                <a:latin typeface="Arial" panose="020B0604020202020204" pitchFamily="34" charset="0"/>
                <a:ea typeface="Verdana" panose="020B0604030504040204" pitchFamily="34" charset="0"/>
                <a:cs typeface="Verdana" panose="020B0604030504040204" pitchFamily="34" charset="0"/>
              </a:defRPr>
            </a:lvl1pPr>
            <a:lvl2pPr marL="742950" indent="-285750">
              <a:spcBef>
                <a:spcPts val="400"/>
              </a:spcBef>
              <a:spcAft>
                <a:spcPts val="400"/>
              </a:spcAft>
              <a:buFont typeface="Arial" panose="020B0604020202020204" pitchFamily="34" charset="0"/>
              <a:defRPr sz="2000">
                <a:solidFill>
                  <a:schemeClr val="tx1"/>
                </a:solidFill>
                <a:latin typeface="Arial" panose="020B0604020202020204" pitchFamily="34" charset="0"/>
                <a:ea typeface="Verdana" panose="020B0604030504040204" pitchFamily="34" charset="0"/>
                <a:cs typeface="Verdana" panose="020B0604030504040204" pitchFamily="34" charset="0"/>
              </a:defRPr>
            </a:lvl2pPr>
            <a:lvl3pPr marL="1143000" indent="-228600">
              <a:spcBef>
                <a:spcPts val="300"/>
              </a:spcBef>
              <a:spcAft>
                <a:spcPts val="300"/>
              </a:spcAft>
              <a:buFont typeface="Arial" panose="020B0604020202020204" pitchFamily="34" charset="0"/>
              <a:buChar char="•"/>
              <a:defRPr sz="2000">
                <a:solidFill>
                  <a:schemeClr val="tx1"/>
                </a:solidFill>
                <a:latin typeface="Arial" panose="020B0604020202020204" pitchFamily="34" charset="0"/>
                <a:ea typeface="Verdana" panose="020B0604030504040204" pitchFamily="34" charset="0"/>
                <a:cs typeface="Verdana" panose="020B0604030504040204" pitchFamily="34" charset="0"/>
              </a:defRPr>
            </a:lvl3pPr>
            <a:lvl4pPr marL="1600200" indent="-228600">
              <a:spcBef>
                <a:spcPts val="300"/>
              </a:spcBef>
              <a:spcAft>
                <a:spcPts val="300"/>
              </a:spcAft>
              <a:buFont typeface="Arial" panose="020B0604020202020204" pitchFamily="34" charset="0"/>
              <a:buChar char="•"/>
              <a:defRPr>
                <a:solidFill>
                  <a:schemeClr val="tx1"/>
                </a:solidFill>
                <a:latin typeface="Arial" panose="020B0604020202020204" pitchFamily="34" charset="0"/>
                <a:ea typeface="Verdana" panose="020B0604030504040204" pitchFamily="34" charset="0"/>
                <a:cs typeface="Verdana" panose="020B0604030504040204" pitchFamily="34" charset="0"/>
              </a:defRPr>
            </a:lvl4pPr>
            <a:lvl5pPr marL="2057400" indent="-228600">
              <a:spcBef>
                <a:spcPts val="300"/>
              </a:spcBef>
              <a:spcAft>
                <a:spcPts val="300"/>
              </a:spcAft>
              <a:buFont typeface="Arial" panose="020B0604020202020204" pitchFamily="34" charset="0"/>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5pPr>
            <a:lvl6pPr marL="2514600" indent="-228600" eaLnBrk="0" fontAlgn="base" hangingPunct="0">
              <a:spcBef>
                <a:spcPts val="300"/>
              </a:spcBef>
              <a:spcAft>
                <a:spcPts val="300"/>
              </a:spcAft>
              <a:buFont typeface="Arial" panose="020B0604020202020204" pitchFamily="34" charset="0"/>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6pPr>
            <a:lvl7pPr marL="2971800" indent="-228600" eaLnBrk="0" fontAlgn="base" hangingPunct="0">
              <a:spcBef>
                <a:spcPts val="300"/>
              </a:spcBef>
              <a:spcAft>
                <a:spcPts val="300"/>
              </a:spcAft>
              <a:buFont typeface="Arial" panose="020B0604020202020204" pitchFamily="34" charset="0"/>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7pPr>
            <a:lvl8pPr marL="3429000" indent="-228600" eaLnBrk="0" fontAlgn="base" hangingPunct="0">
              <a:spcBef>
                <a:spcPts val="300"/>
              </a:spcBef>
              <a:spcAft>
                <a:spcPts val="300"/>
              </a:spcAft>
              <a:buFont typeface="Arial" panose="020B0604020202020204" pitchFamily="34" charset="0"/>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8pPr>
            <a:lvl9pPr marL="3886200" indent="-228600" eaLnBrk="0" fontAlgn="base" hangingPunct="0">
              <a:spcBef>
                <a:spcPts val="300"/>
              </a:spcBef>
              <a:spcAft>
                <a:spcPts val="300"/>
              </a:spcAft>
              <a:buFont typeface="Arial" panose="020B0604020202020204" pitchFamily="34" charset="0"/>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9pPr>
          </a:lstStyle>
          <a:p>
            <a:pPr algn="ctr">
              <a:spcBef>
                <a:spcPct val="0"/>
              </a:spcBef>
              <a:spcAft>
                <a:spcPct val="0"/>
              </a:spcAft>
            </a:pPr>
            <a:r>
              <a:rPr lang="en-US" altLang="en-US" sz="1500" dirty="0">
                <a:solidFill>
                  <a:schemeClr val="bg1"/>
                </a:solidFill>
                <a:latin typeface="Univers" panose="020B0503020202020204" pitchFamily="34" charset="0"/>
                <a:cs typeface="Arial" panose="020B0604020202020204" pitchFamily="34" charset="0"/>
              </a:rPr>
              <a:t>Circle of Control</a:t>
            </a:r>
          </a:p>
        </p:txBody>
      </p:sp>
      <p:sp>
        <p:nvSpPr>
          <p:cNvPr id="79879" name="Rectangle 10">
            <a:extLst>
              <a:ext uri="{FF2B5EF4-FFF2-40B4-BE49-F238E27FC236}">
                <a16:creationId xmlns:a16="http://schemas.microsoft.com/office/drawing/2014/main" id="{F8276871-1075-468D-A691-5DC269C4901F}"/>
              </a:ext>
            </a:extLst>
          </p:cNvPr>
          <p:cNvSpPr>
            <a:spLocks noChangeArrowheads="1"/>
          </p:cNvSpPr>
          <p:nvPr/>
        </p:nvSpPr>
        <p:spPr bwMode="auto">
          <a:xfrm>
            <a:off x="5225972" y="1918098"/>
            <a:ext cx="1740061" cy="29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7866" tIns="33338" rIns="67866" bIns="33338">
            <a:spAutoFit/>
          </a:bodyPr>
          <a:lstStyle>
            <a:lvl1pPr>
              <a:spcBef>
                <a:spcPts val="400"/>
              </a:spcBef>
              <a:spcAft>
                <a:spcPts val="400"/>
              </a:spcAft>
              <a:buFont typeface="Arial" panose="020B0604020202020204" pitchFamily="34" charset="0"/>
              <a:defRPr sz="2000" b="1">
                <a:solidFill>
                  <a:schemeClr val="tx1"/>
                </a:solidFill>
                <a:latin typeface="Arial" panose="020B0604020202020204" pitchFamily="34" charset="0"/>
                <a:ea typeface="Verdana" panose="020B0604030504040204" pitchFamily="34" charset="0"/>
                <a:cs typeface="Verdana" panose="020B0604030504040204" pitchFamily="34" charset="0"/>
              </a:defRPr>
            </a:lvl1pPr>
            <a:lvl2pPr marL="742950" indent="-285750">
              <a:spcBef>
                <a:spcPts val="400"/>
              </a:spcBef>
              <a:spcAft>
                <a:spcPts val="400"/>
              </a:spcAft>
              <a:buFont typeface="Arial" panose="020B0604020202020204" pitchFamily="34" charset="0"/>
              <a:defRPr sz="2000">
                <a:solidFill>
                  <a:schemeClr val="tx1"/>
                </a:solidFill>
                <a:latin typeface="Arial" panose="020B0604020202020204" pitchFamily="34" charset="0"/>
                <a:ea typeface="Verdana" panose="020B0604030504040204" pitchFamily="34" charset="0"/>
                <a:cs typeface="Verdana" panose="020B0604030504040204" pitchFamily="34" charset="0"/>
              </a:defRPr>
            </a:lvl2pPr>
            <a:lvl3pPr marL="1143000" indent="-228600">
              <a:spcBef>
                <a:spcPts val="300"/>
              </a:spcBef>
              <a:spcAft>
                <a:spcPts val="300"/>
              </a:spcAft>
              <a:buFont typeface="Arial" panose="020B0604020202020204" pitchFamily="34" charset="0"/>
              <a:buChar char="•"/>
              <a:defRPr sz="2000">
                <a:solidFill>
                  <a:schemeClr val="tx1"/>
                </a:solidFill>
                <a:latin typeface="Arial" panose="020B0604020202020204" pitchFamily="34" charset="0"/>
                <a:ea typeface="Verdana" panose="020B0604030504040204" pitchFamily="34" charset="0"/>
                <a:cs typeface="Verdana" panose="020B0604030504040204" pitchFamily="34" charset="0"/>
              </a:defRPr>
            </a:lvl3pPr>
            <a:lvl4pPr marL="1600200" indent="-228600">
              <a:spcBef>
                <a:spcPts val="300"/>
              </a:spcBef>
              <a:spcAft>
                <a:spcPts val="300"/>
              </a:spcAft>
              <a:buFont typeface="Arial" panose="020B0604020202020204" pitchFamily="34" charset="0"/>
              <a:buChar char="•"/>
              <a:defRPr>
                <a:solidFill>
                  <a:schemeClr val="tx1"/>
                </a:solidFill>
                <a:latin typeface="Arial" panose="020B0604020202020204" pitchFamily="34" charset="0"/>
                <a:ea typeface="Verdana" panose="020B0604030504040204" pitchFamily="34" charset="0"/>
                <a:cs typeface="Verdana" panose="020B0604030504040204" pitchFamily="34" charset="0"/>
              </a:defRPr>
            </a:lvl4pPr>
            <a:lvl5pPr marL="2057400" indent="-228600">
              <a:spcBef>
                <a:spcPts val="300"/>
              </a:spcBef>
              <a:spcAft>
                <a:spcPts val="300"/>
              </a:spcAft>
              <a:buFont typeface="Arial" panose="020B0604020202020204" pitchFamily="34" charset="0"/>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5pPr>
            <a:lvl6pPr marL="2514600" indent="-228600" eaLnBrk="0" fontAlgn="base" hangingPunct="0">
              <a:spcBef>
                <a:spcPts val="300"/>
              </a:spcBef>
              <a:spcAft>
                <a:spcPts val="300"/>
              </a:spcAft>
              <a:buFont typeface="Arial" panose="020B0604020202020204" pitchFamily="34" charset="0"/>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6pPr>
            <a:lvl7pPr marL="2971800" indent="-228600" eaLnBrk="0" fontAlgn="base" hangingPunct="0">
              <a:spcBef>
                <a:spcPts val="300"/>
              </a:spcBef>
              <a:spcAft>
                <a:spcPts val="300"/>
              </a:spcAft>
              <a:buFont typeface="Arial" panose="020B0604020202020204" pitchFamily="34" charset="0"/>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7pPr>
            <a:lvl8pPr marL="3429000" indent="-228600" eaLnBrk="0" fontAlgn="base" hangingPunct="0">
              <a:spcBef>
                <a:spcPts val="300"/>
              </a:spcBef>
              <a:spcAft>
                <a:spcPts val="300"/>
              </a:spcAft>
              <a:buFont typeface="Arial" panose="020B0604020202020204" pitchFamily="34" charset="0"/>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8pPr>
            <a:lvl9pPr marL="3886200" indent="-228600" eaLnBrk="0" fontAlgn="base" hangingPunct="0">
              <a:spcBef>
                <a:spcPts val="300"/>
              </a:spcBef>
              <a:spcAft>
                <a:spcPts val="300"/>
              </a:spcAft>
              <a:buFont typeface="Arial" panose="020B0604020202020204" pitchFamily="34" charset="0"/>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9pPr>
          </a:lstStyle>
          <a:p>
            <a:pPr algn="ctr">
              <a:spcBef>
                <a:spcPct val="0"/>
              </a:spcBef>
              <a:spcAft>
                <a:spcPct val="0"/>
              </a:spcAft>
            </a:pPr>
            <a:r>
              <a:rPr lang="en-US" altLang="en-US" sz="1500" dirty="0">
                <a:solidFill>
                  <a:schemeClr val="bg1"/>
                </a:solidFill>
                <a:latin typeface="Univers" panose="020B0503020202020204" pitchFamily="34" charset="0"/>
                <a:cs typeface="Arial" panose="020B0604020202020204" pitchFamily="34" charset="0"/>
              </a:rPr>
              <a:t>Circle of Concern</a:t>
            </a:r>
          </a:p>
        </p:txBody>
      </p:sp>
      <p:sp>
        <p:nvSpPr>
          <p:cNvPr id="79880" name="Rectangle 10">
            <a:extLst>
              <a:ext uri="{FF2B5EF4-FFF2-40B4-BE49-F238E27FC236}">
                <a16:creationId xmlns:a16="http://schemas.microsoft.com/office/drawing/2014/main" id="{5061FFEE-7166-4DED-830A-D3800732DF89}"/>
              </a:ext>
            </a:extLst>
          </p:cNvPr>
          <p:cNvSpPr>
            <a:spLocks noChangeArrowheads="1"/>
          </p:cNvSpPr>
          <p:nvPr/>
        </p:nvSpPr>
        <p:spPr bwMode="auto">
          <a:xfrm>
            <a:off x="5151849" y="2495550"/>
            <a:ext cx="1802578" cy="29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7866" tIns="33338" rIns="67866" bIns="33338">
            <a:spAutoFit/>
          </a:bodyPr>
          <a:lstStyle>
            <a:lvl1pPr>
              <a:spcBef>
                <a:spcPts val="400"/>
              </a:spcBef>
              <a:spcAft>
                <a:spcPts val="400"/>
              </a:spcAft>
              <a:buFont typeface="Arial" panose="020B0604020202020204" pitchFamily="34" charset="0"/>
              <a:defRPr sz="2000" b="1">
                <a:solidFill>
                  <a:schemeClr val="tx1"/>
                </a:solidFill>
                <a:latin typeface="Arial" panose="020B0604020202020204" pitchFamily="34" charset="0"/>
                <a:ea typeface="Verdana" panose="020B0604030504040204" pitchFamily="34" charset="0"/>
                <a:cs typeface="Verdana" panose="020B0604030504040204" pitchFamily="34" charset="0"/>
              </a:defRPr>
            </a:lvl1pPr>
            <a:lvl2pPr marL="742950" indent="-285750">
              <a:spcBef>
                <a:spcPts val="400"/>
              </a:spcBef>
              <a:spcAft>
                <a:spcPts val="400"/>
              </a:spcAft>
              <a:buFont typeface="Arial" panose="020B0604020202020204" pitchFamily="34" charset="0"/>
              <a:defRPr sz="2000">
                <a:solidFill>
                  <a:schemeClr val="tx1"/>
                </a:solidFill>
                <a:latin typeface="Arial" panose="020B0604020202020204" pitchFamily="34" charset="0"/>
                <a:ea typeface="Verdana" panose="020B0604030504040204" pitchFamily="34" charset="0"/>
                <a:cs typeface="Verdana" panose="020B0604030504040204" pitchFamily="34" charset="0"/>
              </a:defRPr>
            </a:lvl2pPr>
            <a:lvl3pPr marL="1143000" indent="-228600">
              <a:spcBef>
                <a:spcPts val="300"/>
              </a:spcBef>
              <a:spcAft>
                <a:spcPts val="300"/>
              </a:spcAft>
              <a:buFont typeface="Arial" panose="020B0604020202020204" pitchFamily="34" charset="0"/>
              <a:buChar char="•"/>
              <a:defRPr sz="2000">
                <a:solidFill>
                  <a:schemeClr val="tx1"/>
                </a:solidFill>
                <a:latin typeface="Arial" panose="020B0604020202020204" pitchFamily="34" charset="0"/>
                <a:ea typeface="Verdana" panose="020B0604030504040204" pitchFamily="34" charset="0"/>
                <a:cs typeface="Verdana" panose="020B0604030504040204" pitchFamily="34" charset="0"/>
              </a:defRPr>
            </a:lvl3pPr>
            <a:lvl4pPr marL="1600200" indent="-228600">
              <a:spcBef>
                <a:spcPts val="300"/>
              </a:spcBef>
              <a:spcAft>
                <a:spcPts val="300"/>
              </a:spcAft>
              <a:buFont typeface="Arial" panose="020B0604020202020204" pitchFamily="34" charset="0"/>
              <a:buChar char="•"/>
              <a:defRPr>
                <a:solidFill>
                  <a:schemeClr val="tx1"/>
                </a:solidFill>
                <a:latin typeface="Arial" panose="020B0604020202020204" pitchFamily="34" charset="0"/>
                <a:ea typeface="Verdana" panose="020B0604030504040204" pitchFamily="34" charset="0"/>
                <a:cs typeface="Verdana" panose="020B0604030504040204" pitchFamily="34" charset="0"/>
              </a:defRPr>
            </a:lvl4pPr>
            <a:lvl5pPr marL="2057400" indent="-228600">
              <a:spcBef>
                <a:spcPts val="300"/>
              </a:spcBef>
              <a:spcAft>
                <a:spcPts val="300"/>
              </a:spcAft>
              <a:buFont typeface="Arial" panose="020B0604020202020204" pitchFamily="34" charset="0"/>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5pPr>
            <a:lvl6pPr marL="2514600" indent="-228600" eaLnBrk="0" fontAlgn="base" hangingPunct="0">
              <a:spcBef>
                <a:spcPts val="300"/>
              </a:spcBef>
              <a:spcAft>
                <a:spcPts val="300"/>
              </a:spcAft>
              <a:buFont typeface="Arial" panose="020B0604020202020204" pitchFamily="34" charset="0"/>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6pPr>
            <a:lvl7pPr marL="2971800" indent="-228600" eaLnBrk="0" fontAlgn="base" hangingPunct="0">
              <a:spcBef>
                <a:spcPts val="300"/>
              </a:spcBef>
              <a:spcAft>
                <a:spcPts val="300"/>
              </a:spcAft>
              <a:buFont typeface="Arial" panose="020B0604020202020204" pitchFamily="34" charset="0"/>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7pPr>
            <a:lvl8pPr marL="3429000" indent="-228600" eaLnBrk="0" fontAlgn="base" hangingPunct="0">
              <a:spcBef>
                <a:spcPts val="300"/>
              </a:spcBef>
              <a:spcAft>
                <a:spcPts val="300"/>
              </a:spcAft>
              <a:buFont typeface="Arial" panose="020B0604020202020204" pitchFamily="34" charset="0"/>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8pPr>
            <a:lvl9pPr marL="3886200" indent="-228600" eaLnBrk="0" fontAlgn="base" hangingPunct="0">
              <a:spcBef>
                <a:spcPts val="300"/>
              </a:spcBef>
              <a:spcAft>
                <a:spcPts val="300"/>
              </a:spcAft>
              <a:buFont typeface="Arial" panose="020B0604020202020204" pitchFamily="34" charset="0"/>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9pPr>
          </a:lstStyle>
          <a:p>
            <a:pPr algn="ctr">
              <a:spcBef>
                <a:spcPct val="0"/>
              </a:spcBef>
              <a:spcAft>
                <a:spcPct val="0"/>
              </a:spcAft>
            </a:pPr>
            <a:r>
              <a:rPr lang="en-US" altLang="en-US" sz="1500" dirty="0">
                <a:solidFill>
                  <a:schemeClr val="bg1"/>
                </a:solidFill>
                <a:latin typeface="Univers" panose="020B0503020202020204" pitchFamily="34" charset="0"/>
                <a:cs typeface="Arial" panose="020B0604020202020204" pitchFamily="34" charset="0"/>
              </a:rPr>
              <a:t>Circle of Influence</a:t>
            </a:r>
          </a:p>
        </p:txBody>
      </p:sp>
      <p:cxnSp>
        <p:nvCxnSpPr>
          <p:cNvPr id="14" name="Straight Arrow Connector 13">
            <a:extLst>
              <a:ext uri="{FF2B5EF4-FFF2-40B4-BE49-F238E27FC236}">
                <a16:creationId xmlns:a16="http://schemas.microsoft.com/office/drawing/2014/main" id="{4748561B-C74D-4EEF-A4DF-AD3ECA965C6E}"/>
              </a:ext>
            </a:extLst>
          </p:cNvPr>
          <p:cNvCxnSpPr/>
          <p:nvPr/>
        </p:nvCxnSpPr>
        <p:spPr>
          <a:xfrm flipH="1" flipV="1">
            <a:off x="5574507" y="3125391"/>
            <a:ext cx="346472" cy="311944"/>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0CA5423-722D-425F-8747-EE7BD9116D69}"/>
              </a:ext>
            </a:extLst>
          </p:cNvPr>
          <p:cNvCxnSpPr/>
          <p:nvPr/>
        </p:nvCxnSpPr>
        <p:spPr>
          <a:xfrm flipV="1">
            <a:off x="6276977" y="3125391"/>
            <a:ext cx="345281" cy="311944"/>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5709C8E-B210-4E56-BC5F-D9AC5D08EF2A}"/>
              </a:ext>
            </a:extLst>
          </p:cNvPr>
          <p:cNvCxnSpPr/>
          <p:nvPr/>
        </p:nvCxnSpPr>
        <p:spPr>
          <a:xfrm flipH="1">
            <a:off x="5574507" y="3833813"/>
            <a:ext cx="346472" cy="311944"/>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E467CE5D-A660-4C5F-A623-A10B0E2C4196}"/>
              </a:ext>
            </a:extLst>
          </p:cNvPr>
          <p:cNvCxnSpPr/>
          <p:nvPr/>
        </p:nvCxnSpPr>
        <p:spPr>
          <a:xfrm>
            <a:off x="6276977" y="3833813"/>
            <a:ext cx="345281" cy="311944"/>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454B427-6DDA-45FC-83C2-B736A009CF5D}"/>
              </a:ext>
            </a:extLst>
          </p:cNvPr>
          <p:cNvCxnSpPr/>
          <p:nvPr/>
        </p:nvCxnSpPr>
        <p:spPr>
          <a:xfrm>
            <a:off x="6101954" y="4714877"/>
            <a:ext cx="0" cy="364331"/>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38369A97-BFDA-410A-84F3-F45180B29FCA}"/>
              </a:ext>
            </a:extLst>
          </p:cNvPr>
          <p:cNvCxnSpPr/>
          <p:nvPr/>
        </p:nvCxnSpPr>
        <p:spPr>
          <a:xfrm flipV="1">
            <a:off x="6101954" y="5242324"/>
            <a:ext cx="0" cy="364331"/>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3A433F83-C0F1-42DB-817E-BB75AC1D8DF4}"/>
              </a:ext>
            </a:extLst>
          </p:cNvPr>
          <p:cNvCxnSpPr/>
          <p:nvPr/>
        </p:nvCxnSpPr>
        <p:spPr>
          <a:xfrm flipV="1">
            <a:off x="4139803" y="3692129"/>
            <a:ext cx="414338" cy="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083DEDB8-7920-4585-B30D-470218D1CDD0}"/>
              </a:ext>
            </a:extLst>
          </p:cNvPr>
          <p:cNvCxnSpPr/>
          <p:nvPr/>
        </p:nvCxnSpPr>
        <p:spPr>
          <a:xfrm flipH="1" flipV="1">
            <a:off x="7648576" y="3692129"/>
            <a:ext cx="415529" cy="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62CF9895-BC13-4953-AACD-3905A9671F1C}"/>
              </a:ext>
            </a:extLst>
          </p:cNvPr>
          <p:cNvCxnSpPr/>
          <p:nvPr/>
        </p:nvCxnSpPr>
        <p:spPr>
          <a:xfrm flipV="1">
            <a:off x="6954442" y="3125392"/>
            <a:ext cx="432197" cy="21074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123DABBE-0B9A-43EE-805A-F1758D7E6E33}"/>
              </a:ext>
            </a:extLst>
          </p:cNvPr>
          <p:cNvCxnSpPr/>
          <p:nvPr/>
        </p:nvCxnSpPr>
        <p:spPr>
          <a:xfrm flipH="1" flipV="1">
            <a:off x="4805363" y="3125391"/>
            <a:ext cx="434579" cy="155972"/>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005688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6CBE758-17C3-40DC-B8EF-6A735CC7264A}"/>
              </a:ext>
            </a:extLst>
          </p:cNvPr>
          <p:cNvSpPr>
            <a:spLocks noGrp="1"/>
          </p:cNvSpPr>
          <p:nvPr>
            <p:ph type="title"/>
          </p:nvPr>
        </p:nvSpPr>
        <p:spPr>
          <a:xfrm>
            <a:off x="1524000" y="1122362"/>
            <a:ext cx="9144000" cy="2840037"/>
          </a:xfrm>
        </p:spPr>
        <p:txBody>
          <a:bodyPr vert="horz" lIns="91440" tIns="45720" rIns="91440" bIns="45720" rtlCol="0" anchor="b">
            <a:normAutofit/>
          </a:bodyPr>
          <a:lstStyle/>
          <a:p>
            <a:pPr algn="ctr"/>
            <a:r>
              <a:rPr lang="en-US" sz="5800" i="1" kern="1200">
                <a:solidFill>
                  <a:schemeClr val="tx1"/>
                </a:solidFill>
                <a:latin typeface="+mj-lt"/>
                <a:ea typeface="+mj-ea"/>
                <a:cs typeface="+mj-cs"/>
              </a:rPr>
              <a:t>It takes more than one sit-up to make a six-pack</a:t>
            </a:r>
          </a:p>
        </p:txBody>
      </p:sp>
      <p:sp>
        <p:nvSpPr>
          <p:cNvPr id="5" name="Text Placeholder 4">
            <a:extLst>
              <a:ext uri="{FF2B5EF4-FFF2-40B4-BE49-F238E27FC236}">
                <a16:creationId xmlns:a16="http://schemas.microsoft.com/office/drawing/2014/main" id="{D6B3CE90-67BD-45F3-B0A2-020F30EE7243}"/>
              </a:ext>
            </a:extLst>
          </p:cNvPr>
          <p:cNvSpPr>
            <a:spLocks noGrp="1"/>
          </p:cNvSpPr>
          <p:nvPr>
            <p:ph type="body" idx="1"/>
          </p:nvPr>
        </p:nvSpPr>
        <p:spPr>
          <a:xfrm>
            <a:off x="1524000" y="4256436"/>
            <a:ext cx="9144000" cy="1600818"/>
          </a:xfrm>
        </p:spPr>
        <p:txBody>
          <a:bodyPr vert="horz" lIns="91440" tIns="45720" rIns="91440" bIns="45720" rtlCol="0">
            <a:normAutofit/>
          </a:bodyPr>
          <a:lstStyle/>
          <a:p>
            <a:pPr algn="ctr"/>
            <a:r>
              <a:rPr lang="en-US" kern="1200">
                <a:solidFill>
                  <a:schemeClr val="accent1"/>
                </a:solidFill>
                <a:latin typeface="+mn-lt"/>
                <a:ea typeface="+mn-ea"/>
                <a:cs typeface="+mn-cs"/>
              </a:rPr>
              <a:t>Novak Djokovic</a:t>
            </a:r>
          </a:p>
        </p:txBody>
      </p:sp>
      <p:cxnSp>
        <p:nvCxnSpPr>
          <p:cNvPr id="14" name="Straight Connector 13">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6232949"/>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6BFBE94-EDF3-4110-9D7F-70E199C7CC6E}"/>
              </a:ext>
            </a:extLst>
          </p:cNvPr>
          <p:cNvSpPr>
            <a:spLocks noGrp="1"/>
          </p:cNvSpPr>
          <p:nvPr>
            <p:ph type="ctrTitle"/>
          </p:nvPr>
        </p:nvSpPr>
        <p:spPr>
          <a:xfrm>
            <a:off x="674237" y="914400"/>
            <a:ext cx="3657600" cy="2887579"/>
          </a:xfrm>
        </p:spPr>
        <p:txBody>
          <a:bodyPr>
            <a:normAutofit/>
          </a:bodyPr>
          <a:lstStyle/>
          <a:p>
            <a:r>
              <a:rPr lang="en-GB" sz="4800">
                <a:solidFill>
                  <a:srgbClr val="FFFFFF"/>
                </a:solidFill>
              </a:rPr>
              <a:t>Activity		</a:t>
            </a:r>
          </a:p>
        </p:txBody>
      </p:sp>
      <p:sp>
        <p:nvSpPr>
          <p:cNvPr id="5" name="Subtitle 4">
            <a:extLst>
              <a:ext uri="{FF2B5EF4-FFF2-40B4-BE49-F238E27FC236}">
                <a16:creationId xmlns:a16="http://schemas.microsoft.com/office/drawing/2014/main" id="{BC99D269-31A4-4554-95A8-32D70EB2A92E}"/>
              </a:ext>
            </a:extLst>
          </p:cNvPr>
          <p:cNvSpPr>
            <a:spLocks noGrp="1"/>
          </p:cNvSpPr>
          <p:nvPr>
            <p:ph type="subTitle" idx="1"/>
          </p:nvPr>
        </p:nvSpPr>
        <p:spPr>
          <a:xfrm>
            <a:off x="674237" y="4170501"/>
            <a:ext cx="3657600" cy="1525597"/>
          </a:xfrm>
        </p:spPr>
        <p:txBody>
          <a:bodyPr>
            <a:normAutofit/>
          </a:bodyPr>
          <a:lstStyle/>
          <a:p>
            <a:r>
              <a:rPr lang="en-GB" sz="2000">
                <a:solidFill>
                  <a:srgbClr val="FFFFFF"/>
                </a:solidFill>
              </a:rPr>
              <a:t>What is the definition of stress?</a:t>
            </a:r>
          </a:p>
          <a:p>
            <a:r>
              <a:rPr lang="en-GB" sz="2000">
                <a:solidFill>
                  <a:srgbClr val="FFFFFF"/>
                </a:solidFill>
              </a:rPr>
              <a:t>What’s the difference between stress and pressure?</a:t>
            </a:r>
          </a:p>
        </p:txBody>
      </p:sp>
      <p:cxnSp>
        <p:nvCxnSpPr>
          <p:cNvPr id="59" name="Straight Connector 58">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9" name="Picture 4" descr="s32-panic">
            <a:extLst>
              <a:ext uri="{FF2B5EF4-FFF2-40B4-BE49-F238E27FC236}">
                <a16:creationId xmlns:a16="http://schemas.microsoft.com/office/drawing/2014/main" id="{ACAECFA9-D48C-4586-AF8C-7B0BAA4EDB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126" r="1" b="1"/>
          <a:stretch/>
        </p:blipFill>
        <p:spPr bwMode="auto">
          <a:xfrm>
            <a:off x="5875391" y="492573"/>
            <a:ext cx="5110406" cy="58807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15727349"/>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B9618855-62D4-4DD9-90F4-717204AE2D26}"/>
              </a:ext>
            </a:extLst>
          </p:cNvPr>
          <p:cNvSpPr>
            <a:spLocks noGrp="1" noChangeArrowheads="1"/>
          </p:cNvSpPr>
          <p:nvPr>
            <p:ph type="title"/>
          </p:nvPr>
        </p:nvSpPr>
        <p:spPr>
          <a:xfrm>
            <a:off x="4965430" y="629268"/>
            <a:ext cx="6586491" cy="1286160"/>
          </a:xfrm>
        </p:spPr>
        <p:txBody>
          <a:bodyPr vert="horz" lIns="91440" tIns="45720" rIns="91440" bIns="45720" rtlCol="0" anchor="b">
            <a:normAutofit/>
          </a:bodyPr>
          <a:lstStyle/>
          <a:p>
            <a:pPr>
              <a:defRPr/>
            </a:pPr>
            <a:r>
              <a:rPr lang="en-US" altLang="en-US"/>
              <a:t>Definition of Stress</a:t>
            </a:r>
          </a:p>
        </p:txBody>
      </p:sp>
      <p:pic>
        <p:nvPicPr>
          <p:cNvPr id="23556" name="Picture 4" descr="s32-panic">
            <a:extLst>
              <a:ext uri="{FF2B5EF4-FFF2-40B4-BE49-F238E27FC236}">
                <a16:creationId xmlns:a16="http://schemas.microsoft.com/office/drawing/2014/main" id="{A2E822DE-A273-4ABD-9B87-D67A8FAE3829}"/>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7261" r="-1" b="-1"/>
          <a:stretch/>
        </p:blipFill>
        <p:spPr>
          <a:xfrm>
            <a:off x="20" y="10"/>
            <a:ext cx="4635571" cy="6857990"/>
          </a:xfrm>
          <a:prstGeom prst="rect">
            <a:avLst/>
          </a:prstGeom>
          <a:noFill/>
          <a:effectLst/>
          <a:extLs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192" name="Straight Connector 19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a:solidFill>
              <a:srgbClr val="FF2D00"/>
            </a:solidFill>
          </a:ln>
        </p:spPr>
        <p:style>
          <a:lnRef idx="1">
            <a:schemeClr val="accent1"/>
          </a:lnRef>
          <a:fillRef idx="0">
            <a:schemeClr val="accent1"/>
          </a:fillRef>
          <a:effectRef idx="0">
            <a:schemeClr val="accent1"/>
          </a:effectRef>
          <a:fontRef idx="minor">
            <a:schemeClr val="tx1"/>
          </a:fontRef>
        </p:style>
      </p:cxnSp>
      <p:sp>
        <p:nvSpPr>
          <p:cNvPr id="23555" name="Rectangle 3">
            <a:extLst>
              <a:ext uri="{FF2B5EF4-FFF2-40B4-BE49-F238E27FC236}">
                <a16:creationId xmlns:a16="http://schemas.microsoft.com/office/drawing/2014/main" id="{B20A50F4-142C-45A5-B8D5-4D3F84D85FA2}"/>
              </a:ext>
            </a:extLst>
          </p:cNvPr>
          <p:cNvSpPr>
            <a:spLocks noGrp="1" noChangeArrowheads="1"/>
          </p:cNvSpPr>
          <p:nvPr>
            <p:ph type="body" sz="half" idx="1"/>
          </p:nvPr>
        </p:nvSpPr>
        <p:spPr>
          <a:xfrm>
            <a:off x="4965431" y="2438400"/>
            <a:ext cx="6586489" cy="3785419"/>
          </a:xfrm>
        </p:spPr>
        <p:txBody>
          <a:bodyPr vert="horz" lIns="91440" tIns="45720" rIns="91440" bIns="45720" rtlCol="0">
            <a:normAutofit/>
          </a:bodyPr>
          <a:lstStyle/>
          <a:p>
            <a:pPr marL="0"/>
            <a:r>
              <a:rPr lang="en-US" altLang="en-US" sz="2000"/>
              <a:t>The Health and Safety Executive define stress as “the adverse reaction people have to excessive pressures or other types of demand placed on them.  It arises when they worry that they cannot cope.”</a:t>
            </a:r>
          </a:p>
          <a:p>
            <a:pPr marL="0"/>
            <a:endParaRPr lang="en-US" altLang="en-US" sz="2000"/>
          </a:p>
          <a:p>
            <a:pPr marL="0"/>
            <a:r>
              <a:rPr lang="en-US" altLang="en-US" sz="2000" i="1"/>
              <a:t>Pressure – resources are greater than demands</a:t>
            </a:r>
          </a:p>
          <a:p>
            <a:pPr marL="0"/>
            <a:endParaRPr lang="en-US" altLang="en-US" sz="2000" i="1"/>
          </a:p>
          <a:p>
            <a:pPr marL="0"/>
            <a:r>
              <a:rPr lang="en-US" altLang="en-US" sz="2000" i="1"/>
              <a:t>Stress – demands are greater than resources</a:t>
            </a:r>
          </a:p>
        </p:txBody>
      </p:sp>
    </p:spTree>
    <p:extLst>
      <p:ext uri="{BB962C8B-B14F-4D97-AF65-F5344CB8AC3E}">
        <p14:creationId xmlns:p14="http://schemas.microsoft.com/office/powerpoint/2010/main" val="400446715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1451</Words>
  <Application>Microsoft Office PowerPoint</Application>
  <PresentationFormat>Widescreen</PresentationFormat>
  <Paragraphs>162</Paragraphs>
  <Slides>37</Slides>
  <Notes>7</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Calibri Light</vt:lpstr>
      <vt:lpstr>Tahoma</vt:lpstr>
      <vt:lpstr>Univers</vt:lpstr>
      <vt:lpstr>Office Theme</vt:lpstr>
      <vt:lpstr>Resilience &amp; wellbeing workshop </vt:lpstr>
      <vt:lpstr>Before we start</vt:lpstr>
      <vt:lpstr>PowerPoint Presentation</vt:lpstr>
      <vt:lpstr>Course overview</vt:lpstr>
      <vt:lpstr>Circle of Control</vt:lpstr>
      <vt:lpstr>Circle of Control</vt:lpstr>
      <vt:lpstr>It takes more than one sit-up to make a six-pack</vt:lpstr>
      <vt:lpstr>Activity  </vt:lpstr>
      <vt:lpstr>Definition of Stress</vt:lpstr>
      <vt:lpstr>Pressure &amp; Performance</vt:lpstr>
      <vt:lpstr>Activity</vt:lpstr>
      <vt:lpstr>PowerPoint Presentation</vt:lpstr>
      <vt:lpstr>Why does the body respond in this way?</vt:lpstr>
      <vt:lpstr>Understanding resilience and wellbeing </vt:lpstr>
      <vt:lpstr>What is resilience?</vt:lpstr>
      <vt:lpstr>The Trust’s new wellbeing policy</vt:lpstr>
      <vt:lpstr> Your Energy Battery</vt:lpstr>
      <vt:lpstr>Activity    </vt:lpstr>
      <vt:lpstr>How do we recharge?</vt:lpstr>
      <vt:lpstr>PowerPoint Presentation</vt:lpstr>
      <vt:lpstr>The Non-Fag Fag Break </vt:lpstr>
      <vt:lpstr>Our support network</vt:lpstr>
      <vt:lpstr>Are you drinking enough?</vt:lpstr>
      <vt:lpstr>Are you drinking enough?</vt:lpstr>
      <vt:lpstr>Building emotional resilience   Overcoming set backs and dealing with pressure</vt:lpstr>
      <vt:lpstr>The Brain</vt:lpstr>
      <vt:lpstr>the amygdala hijack</vt:lpstr>
      <vt:lpstr>Activity    </vt:lpstr>
      <vt:lpstr>How do we manage our emotional response under pressure?</vt:lpstr>
      <vt:lpstr>PowerPoint Presentation</vt:lpstr>
      <vt:lpstr>What do we mean by ‘Mindfulness’?</vt:lpstr>
      <vt:lpstr>Resilient thinking – ABC thinking</vt:lpstr>
      <vt:lpstr>FEAR</vt:lpstr>
      <vt:lpstr>Different perspectives on the situation</vt:lpstr>
      <vt:lpstr>PowerPoint Presentation</vt:lpstr>
      <vt:lpstr>Circle of Control</vt:lpstr>
      <vt:lpstr>Action plans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Resilience &amp; wellbeing workshop </dc:title>
  <dc:creator>Kate Jennings</dc:creator>
  <cp:lastModifiedBy>Kate Jennings</cp:lastModifiedBy>
  <cp:revision>1</cp:revision>
  <dcterms:created xsi:type="dcterms:W3CDTF">2019-05-03T11:21:13Z</dcterms:created>
  <dcterms:modified xsi:type="dcterms:W3CDTF">2019-05-03T11:21:15Z</dcterms:modified>
</cp:coreProperties>
</file>